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2" r:id="rId4"/>
    <p:sldMasterId id="2147483692" r:id="rId5"/>
    <p:sldMasterId id="2147483711" r:id="rId6"/>
    <p:sldMasterId id="2147483762" r:id="rId7"/>
    <p:sldMasterId id="2147483775" r:id="rId8"/>
    <p:sldMasterId id="2147483660" r:id="rId9"/>
    <p:sldMasterId id="2147483824" r:id="rId10"/>
    <p:sldMasterId id="2147483840" r:id="rId11"/>
  </p:sldMasterIdLst>
  <p:notesMasterIdLst>
    <p:notesMasterId r:id="rId33"/>
  </p:notesMasterIdLst>
  <p:sldIdLst>
    <p:sldId id="2147483613" r:id="rId12"/>
    <p:sldId id="2147482572" r:id="rId13"/>
    <p:sldId id="2147483570" r:id="rId14"/>
    <p:sldId id="259" r:id="rId15"/>
    <p:sldId id="2147479092" r:id="rId16"/>
    <p:sldId id="267" r:id="rId17"/>
    <p:sldId id="2147470030" r:id="rId18"/>
    <p:sldId id="261" r:id="rId19"/>
    <p:sldId id="282" r:id="rId20"/>
    <p:sldId id="257" r:id="rId21"/>
    <p:sldId id="258" r:id="rId22"/>
    <p:sldId id="2147483578" r:id="rId23"/>
    <p:sldId id="2147483645" r:id="rId24"/>
    <p:sldId id="298" r:id="rId25"/>
    <p:sldId id="2147483572" r:id="rId26"/>
    <p:sldId id="265" r:id="rId27"/>
    <p:sldId id="263" r:id="rId28"/>
    <p:sldId id="276" r:id="rId29"/>
    <p:sldId id="2147483647" r:id="rId30"/>
    <p:sldId id="289" r:id="rId31"/>
    <p:sldId id="214748356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836E85-9D36-3C7C-36DD-28B373BE5950}" name="Rachel Camina" initials="RC" userId="S::rachelcamina_microsoft.com#ext#@altratechnologies.onmicrosoft.com::028082d8-9fb8-4a7c-8e5d-ef21224bd4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05"/>
    <p:restoredTop sz="94695"/>
  </p:normalViewPr>
  <p:slideViewPr>
    <p:cSldViewPr snapToGrid="0">
      <p:cViewPr varScale="1">
        <p:scale>
          <a:sx n="203" d="100"/>
          <a:sy n="203" d="100"/>
        </p:scale>
        <p:origin x="208"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BE3DE-011B-B847-AB32-9EE1C86267E7}" type="datetimeFigureOut">
              <a:rPr lang="en-US" smtClean="0"/>
              <a:t>9/17/25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0C9B42-C3C2-8640-947D-4FAA21A4851C}" type="slidenum">
              <a:rPr lang="en-US" smtClean="0"/>
              <a:t>‹#›</a:t>
            </a:fld>
            <a:endParaRPr lang="en-US"/>
          </a:p>
        </p:txBody>
      </p:sp>
    </p:spTree>
    <p:extLst>
      <p:ext uri="{BB962C8B-B14F-4D97-AF65-F5344CB8AC3E}">
        <p14:creationId xmlns:p14="http://schemas.microsoft.com/office/powerpoint/2010/main" val="3674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AB85A9-63A6-0C40-89AD-F1BE0501F5C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2193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B5BD7-F0D1-4C40-A382-BD9A4AE88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4DD5DA-DA9A-0D90-C961-04901A5DC9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8AA683D-DA3F-AB74-BFC6-FE15694869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93E7E9-9383-DC94-5EC5-61B13A456A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F1043-7318-3546-9BF0-34D40C5A30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018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F61C8-620B-7026-93F8-6975699AF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16831C-2BFB-E792-1B1F-1099056B539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CBA4E84-49FA-6609-7FF0-8E493DF477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200A5D-5A6B-C703-BD38-6BFD5074B5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F1043-7318-3546-9BF0-34D40C5A30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610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2A098-4AB7-6761-F094-ED7196D4C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C522D-16E0-143C-0CC1-B66222B6DFEF}"/>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FEF4B4A9-B4AE-CE1C-9226-EE967DE4BCF5}"/>
              </a:ext>
            </a:extLst>
          </p:cNvPr>
          <p:cNvSpPr>
            <a:spLocks noGrp="1"/>
          </p:cNvSpPr>
          <p:nvPr>
            <p:ph type="body" idx="1"/>
          </p:nvPr>
        </p:nvSpPr>
        <p:spPr/>
        <p:txBody>
          <a:bodyPr/>
          <a:lstStyle/>
          <a:p>
            <a:r>
              <a:rPr lang="en-AU" b="1"/>
              <a:t>01. Kick-Off &amp; Scan</a:t>
            </a:r>
          </a:p>
          <a:p>
            <a:r>
              <a:rPr lang="en-AU"/>
              <a:t>The journey starts with a brief Kick-Off session to align on expectations, tooling, and outcomes. Roles are confirmed, the LOE is signed, and next steps are shared via email.</a:t>
            </a:r>
          </a:p>
          <a:p>
            <a:r>
              <a:rPr lang="en-AU"/>
              <a:t>Before the scan call, it's essential to verify that customer admins have the correct credentials to avoid access issues.</a:t>
            </a:r>
          </a:p>
          <a:p>
            <a:r>
              <a:rPr lang="en-AU"/>
              <a:t>Data collection takes around an hour and involves running the selected scan tool (such as Dr Migrate or Azure Migrate), uploading the results, and remediating any data quality issues if necessary.</a:t>
            </a:r>
          </a:p>
          <a:p>
            <a:endParaRPr lang="en-AU" b="1"/>
          </a:p>
          <a:p>
            <a:r>
              <a:rPr lang="en-AU" b="1"/>
              <a:t>02. Planning</a:t>
            </a:r>
          </a:p>
          <a:p>
            <a:r>
              <a:rPr lang="en-AU"/>
              <a:t>Internal step to validate uploaded scan data, set up Dr Migrate for planning, and import CMDB data if available.</a:t>
            </a:r>
          </a:p>
          <a:p>
            <a:r>
              <a:rPr lang="en-AU"/>
              <a:t>The first planning workshop focuses on reviewing early insights, confirming modernization goals, and refining the inventory. CMDB mapping is updated as needed.</a:t>
            </a:r>
          </a:p>
          <a:p>
            <a:r>
              <a:rPr lang="en-AU"/>
              <a:t>The second workshop uses that data to assign application strategies, refine 6R treatment plans, and build a wave plan.</a:t>
            </a:r>
          </a:p>
          <a:p>
            <a:endParaRPr lang="en-AU" b="1"/>
          </a:p>
          <a:p>
            <a:r>
              <a:rPr lang="en-AU" b="1"/>
              <a:t>03. Delivery</a:t>
            </a:r>
          </a:p>
          <a:p>
            <a:r>
              <a:rPr lang="en-AU"/>
              <a:t>The final delivery step presents the consolidated strategy, treatments, and wave plan. The team validates the plan with stakeholders and outlines clear next steps, whether for execution or further integration.</a:t>
            </a:r>
          </a:p>
          <a:p>
            <a:endParaRPr lang="en-US"/>
          </a:p>
        </p:txBody>
      </p:sp>
    </p:spTree>
    <p:extLst>
      <p:ext uri="{BB962C8B-B14F-4D97-AF65-F5344CB8AC3E}">
        <p14:creationId xmlns:p14="http://schemas.microsoft.com/office/powerpoint/2010/main" val="3046253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BAD97-F9A3-E37D-10C9-347CFAD0A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30B86-1D03-6880-DF95-0B40C7FBB93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9F03BFB-7CA0-0858-9B28-3CDA0DE06CB5}"/>
              </a:ext>
            </a:extLst>
          </p:cNvPr>
          <p:cNvSpPr>
            <a:spLocks noGrp="1"/>
          </p:cNvSpPr>
          <p:nvPr>
            <p:ph type="body" idx="1"/>
          </p:nvPr>
        </p:nvSpPr>
        <p:spPr/>
        <p:txBody>
          <a:bodyPr/>
          <a:lstStyle/>
          <a:p>
            <a:r>
              <a:rPr lang="en-AU" b="1" dirty="0"/>
              <a:t>How DMC Collects Data – At a Glance</a:t>
            </a:r>
            <a:endParaRPr lang="en-US" dirty="0"/>
          </a:p>
          <a:p>
            <a:r>
              <a:rPr lang="en-AU" b="1" dirty="0"/>
              <a:t>1. No agents, installs, or persistent access</a:t>
            </a:r>
            <a:br>
              <a:rPr lang="en-AU" b="1" dirty="0">
                <a:cs typeface="+mn-lt"/>
              </a:rPr>
            </a:br>
            <a:r>
              <a:rPr lang="en-AU" b="1" dirty="0"/>
              <a:t> DMC runs from a Windows </a:t>
            </a:r>
            <a:r>
              <a:rPr lang="en-AU" dirty="0" err="1"/>
              <a:t>jumpbox</a:t>
            </a:r>
            <a:r>
              <a:rPr lang="en-AU" dirty="0"/>
              <a:t> and connects securely to vCenter using </a:t>
            </a:r>
            <a:r>
              <a:rPr lang="en-AU" b="1" dirty="0"/>
              <a:t>read-only API calls</a:t>
            </a:r>
            <a:r>
              <a:rPr lang="en-AU" dirty="0"/>
              <a:t>.</a:t>
            </a:r>
          </a:p>
          <a:p>
            <a:endParaRPr lang="en-AU" b="1" dirty="0"/>
          </a:p>
          <a:p>
            <a:r>
              <a:rPr lang="en-AU" b="1" dirty="0"/>
              <a:t>2. Secure and lightweight</a:t>
            </a:r>
            <a:endParaRPr lang="en-AU" dirty="0"/>
          </a:p>
          <a:p>
            <a:r>
              <a:rPr lang="en-AU" dirty="0"/>
              <a:t>Connects via </a:t>
            </a:r>
            <a:r>
              <a:rPr lang="en-AU" b="1" dirty="0"/>
              <a:t>Port 443 (HTTPS)</a:t>
            </a:r>
            <a:endParaRPr lang="en-AU" dirty="0"/>
          </a:p>
          <a:p>
            <a:r>
              <a:rPr lang="en-AU" dirty="0"/>
              <a:t>No external network access needed</a:t>
            </a:r>
          </a:p>
          <a:p>
            <a:r>
              <a:rPr lang="en-AU" dirty="0"/>
              <a:t>Scans ~1,000 VMs in under an hour with minimal resource usage</a:t>
            </a:r>
          </a:p>
          <a:p>
            <a:endParaRPr lang="en-AU" b="1" dirty="0"/>
          </a:p>
          <a:p>
            <a:r>
              <a:rPr lang="en-AU" b="1" dirty="0"/>
              <a:t>3. You stay in control</a:t>
            </a:r>
            <a:endParaRPr lang="en-AU" dirty="0"/>
          </a:p>
          <a:p>
            <a:r>
              <a:rPr lang="en-AU" dirty="0"/>
              <a:t>Nothing is uploaded automatically</a:t>
            </a:r>
          </a:p>
          <a:p>
            <a:r>
              <a:rPr lang="en-AU" dirty="0"/>
              <a:t>Data is stored locally first</a:t>
            </a:r>
          </a:p>
          <a:p>
            <a:r>
              <a:rPr lang="en-AU" dirty="0"/>
              <a:t>Upload happens </a:t>
            </a:r>
            <a:r>
              <a:rPr lang="en-AU" b="1" dirty="0"/>
              <a:t>only when you trigger it</a:t>
            </a:r>
            <a:endParaRPr lang="en-AU" dirty="0"/>
          </a:p>
          <a:p>
            <a:endParaRPr lang="en-AU" b="1" dirty="0"/>
          </a:p>
          <a:p>
            <a:r>
              <a:rPr lang="en-AU" b="1" dirty="0"/>
              <a:t>4. What’s collected?</a:t>
            </a:r>
            <a:endParaRPr lang="en-AU" dirty="0"/>
          </a:p>
          <a:p>
            <a:r>
              <a:rPr lang="en-AU" b="1" dirty="0"/>
              <a:t>VM config and usage stats</a:t>
            </a:r>
            <a:r>
              <a:rPr lang="en-AU" dirty="0"/>
              <a:t> (no PII)</a:t>
            </a:r>
          </a:p>
          <a:p>
            <a:r>
              <a:rPr lang="en-AU" dirty="0"/>
              <a:t>Stored as an </a:t>
            </a:r>
            <a:r>
              <a:rPr lang="en-AU" b="1" dirty="0"/>
              <a:t>encrypted ZIP</a:t>
            </a:r>
            <a:r>
              <a:rPr lang="en-AU" dirty="0"/>
              <a:t>, fully reviewable before upload</a:t>
            </a:r>
          </a:p>
          <a:p>
            <a:endParaRPr lang="en-AU" b="1" dirty="0"/>
          </a:p>
          <a:p>
            <a:r>
              <a:rPr lang="en-AU" b="1" dirty="0"/>
              <a:t>5. Where does the data go?</a:t>
            </a:r>
            <a:endParaRPr lang="en-AU" dirty="0"/>
          </a:p>
          <a:p>
            <a:r>
              <a:rPr lang="en-AU" dirty="0"/>
              <a:t>To your </a:t>
            </a:r>
            <a:r>
              <a:rPr lang="en-AU" b="1" dirty="0"/>
              <a:t>dedicated, isolated Dr Migrate SaaS instance</a:t>
            </a:r>
            <a:endParaRPr lang="en-AU" dirty="0"/>
          </a:p>
          <a:p>
            <a:r>
              <a:rPr lang="en-AU" dirty="0"/>
              <a:t>Hosted separately, air-gapped, and secured by SSO</a:t>
            </a:r>
          </a:p>
          <a:p>
            <a:endParaRPr lang="en-AU" b="1" dirty="0"/>
          </a:p>
        </p:txBody>
      </p:sp>
      <p:sp>
        <p:nvSpPr>
          <p:cNvPr id="4" name="Slide Number Placeholder 3">
            <a:extLst>
              <a:ext uri="{FF2B5EF4-FFF2-40B4-BE49-F238E27FC236}">
                <a16:creationId xmlns:a16="http://schemas.microsoft.com/office/drawing/2014/main" id="{D4708731-A629-B627-FA95-7BEC2EA5EE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6AA209-3B30-42B1-A0AB-B7A2B523A37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722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141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BB464-3B37-3EB1-3401-81DF97870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629D0-6EF1-5841-BC60-92D8FADB082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911EBD0-822C-7310-0E24-37F5366B7E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F9D19D-EFE8-833E-4E8A-CCEDC6BBF2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1A48E-9CC5-4C1F-A38F-7BEC01B37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76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A1EDD-0B12-FA0E-F0C5-3873F45E7E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73F71-6A97-3147-B5DE-A47B09431A1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0693916-6EE1-2B6E-331A-86888B097ED5}"/>
              </a:ext>
            </a:extLst>
          </p:cNvPr>
          <p:cNvSpPr>
            <a:spLocks noGrp="1"/>
          </p:cNvSpPr>
          <p:nvPr>
            <p:ph type="body" idx="1"/>
          </p:nvPr>
        </p:nvSpPr>
        <p:spPr/>
        <p:txBody>
          <a:bodyPr/>
          <a:lstStyle/>
          <a:p>
            <a:endParaRPr lang="en-US"/>
          </a:p>
          <a:p>
            <a:endParaRPr lang="en-US"/>
          </a:p>
          <a:p>
            <a:r>
              <a:rPr lang="en-AU"/>
              <a:t>On the </a:t>
            </a:r>
            <a:r>
              <a:rPr lang="en-AU" b="1"/>
              <a:t>left</a:t>
            </a:r>
            <a:r>
              <a:rPr lang="en-AU"/>
              <a:t>, we start with </a:t>
            </a:r>
            <a:r>
              <a:rPr lang="en-AU" b="1"/>
              <a:t>data collection</a:t>
            </a:r>
            <a:r>
              <a:rPr lang="en-AU"/>
              <a:t>—this is where DMC (our discovery component) comes in.</a:t>
            </a:r>
          </a:p>
          <a:p>
            <a:r>
              <a:rPr lang="en-AU"/>
              <a:t>🟦 </a:t>
            </a:r>
            <a:r>
              <a:rPr lang="en-AU" b="1"/>
              <a:t>Lightweight Collection</a:t>
            </a:r>
            <a:r>
              <a:rPr lang="en-AU"/>
              <a:t>:</a:t>
            </a:r>
            <a:br>
              <a:rPr lang="en-AU"/>
            </a:br>
            <a:r>
              <a:rPr lang="en-AU"/>
              <a:t>There’s no infrastructure to deploy. No agents. No installs. You run it once from a secure jump box with in-memory credentials only—zero footprint.</a:t>
            </a:r>
          </a:p>
          <a:p>
            <a:r>
              <a:rPr lang="en-AU"/>
              <a:t>🟦 </a:t>
            </a:r>
            <a:r>
              <a:rPr lang="en-AU" b="1"/>
              <a:t>VMware Discovery</a:t>
            </a:r>
            <a:r>
              <a:rPr lang="en-AU"/>
              <a:t>:</a:t>
            </a:r>
            <a:br>
              <a:rPr lang="en-AU"/>
            </a:br>
            <a:r>
              <a:rPr lang="en-AU"/>
              <a:t>It connects via the vCenter API with read-only access and gathers performance metrics quickly—usually in minutes or hours, not days.</a:t>
            </a:r>
          </a:p>
          <a:p>
            <a:r>
              <a:rPr lang="en-AU"/>
              <a:t>🟦 </a:t>
            </a:r>
            <a:r>
              <a:rPr lang="en-AU" b="1"/>
              <a:t>Server Discovery</a:t>
            </a:r>
            <a:r>
              <a:rPr lang="en-AU"/>
              <a:t>:</a:t>
            </a:r>
            <a:br>
              <a:rPr lang="en-AU"/>
            </a:br>
            <a:r>
              <a:rPr lang="en-AU"/>
              <a:t>We go deeper—capturing OS details, installed software, and app-to-app comms across both Windows and Linux, all without pulling PII or phoning home.</a:t>
            </a:r>
          </a:p>
          <a:p>
            <a:r>
              <a:rPr lang="en-AU"/>
              <a:t>Once we’ve captured your environment…</a:t>
            </a:r>
          </a:p>
          <a:p>
            <a:r>
              <a:rPr lang="en-AU"/>
              <a:t>👉 We hand over to </a:t>
            </a:r>
            <a:r>
              <a:rPr lang="en-AU" b="1"/>
              <a:t>Dr Migrate</a:t>
            </a:r>
            <a:r>
              <a:rPr lang="en-AU"/>
              <a:t>, the AI engine driving intelligent planning.</a:t>
            </a:r>
          </a:p>
          <a:p>
            <a:r>
              <a:rPr lang="en-AU"/>
              <a:t>On the </a:t>
            </a:r>
            <a:r>
              <a:rPr lang="en-AU" b="1"/>
              <a:t>right</a:t>
            </a:r>
            <a:r>
              <a:rPr lang="en-AU"/>
              <a:t>, you see what that unlocks:</a:t>
            </a:r>
          </a:p>
          <a:p>
            <a:r>
              <a:rPr lang="en-AU"/>
              <a:t>🟪 </a:t>
            </a:r>
            <a:r>
              <a:rPr lang="en-AU" b="1"/>
              <a:t>100+ Interactive Dashboards</a:t>
            </a:r>
            <a:br>
              <a:rPr lang="en-AU"/>
            </a:br>
            <a:r>
              <a:rPr lang="en-AU"/>
              <a:t>Real-time insights, visualized. Filter and explore your environment any way you need.</a:t>
            </a:r>
          </a:p>
          <a:p>
            <a:r>
              <a:rPr lang="en-AU"/>
              <a:t>🟪 </a:t>
            </a:r>
            <a:r>
              <a:rPr lang="en-AU" b="1"/>
              <a:t>AI-Assisted Planning</a:t>
            </a:r>
            <a:br>
              <a:rPr lang="en-AU"/>
            </a:br>
            <a:r>
              <a:rPr lang="en-AU"/>
              <a:t>Our AI suggests the most efficient migration paths—removing guesswork and manual effort.</a:t>
            </a:r>
          </a:p>
          <a:p>
            <a:r>
              <a:rPr lang="en-AU"/>
              <a:t>🟪 </a:t>
            </a:r>
            <a:r>
              <a:rPr lang="en-AU" b="1"/>
              <a:t>Total Cost of Ownership</a:t>
            </a:r>
            <a:br>
              <a:rPr lang="en-AU"/>
            </a:br>
            <a:r>
              <a:rPr lang="en-AU"/>
              <a:t>Instantly compare on-prem vs. cloud spend to build your business case.</a:t>
            </a:r>
          </a:p>
          <a:p>
            <a:r>
              <a:rPr lang="en-AU"/>
              <a:t>🟪 </a:t>
            </a:r>
            <a:r>
              <a:rPr lang="en-AU" b="1"/>
              <a:t>Application Analysis</a:t>
            </a:r>
            <a:br>
              <a:rPr lang="en-AU"/>
            </a:br>
            <a:r>
              <a:rPr lang="en-AU"/>
              <a:t>We break down application interdependencies and readiness—helping you avoid surprises later.</a:t>
            </a:r>
          </a:p>
          <a:p>
            <a:r>
              <a:rPr lang="en-AU"/>
              <a:t>🟪 </a:t>
            </a:r>
            <a:r>
              <a:rPr lang="en-AU" b="1"/>
              <a:t>Wave Planning</a:t>
            </a:r>
            <a:br>
              <a:rPr lang="en-AU"/>
            </a:br>
            <a:r>
              <a:rPr lang="en-AU"/>
              <a:t>And finally, we automate your migration plan—grouping apps and systems by risk, complexity, or priority.</a:t>
            </a:r>
          </a:p>
          <a:p>
            <a:r>
              <a:rPr lang="en-AU" b="1"/>
              <a:t>“It’s a complete journey—from zero infrastructure collection to intelligent planning that saves time, reduces risk, and boosts confidence.”</a:t>
            </a:r>
            <a:endParaRPr lang="en-AU"/>
          </a:p>
          <a:p>
            <a:endParaRPr lang="en-US"/>
          </a:p>
        </p:txBody>
      </p:sp>
      <p:sp>
        <p:nvSpPr>
          <p:cNvPr id="4" name="Slide Number Placeholder 3">
            <a:extLst>
              <a:ext uri="{FF2B5EF4-FFF2-40B4-BE49-F238E27FC236}">
                <a16:creationId xmlns:a16="http://schemas.microsoft.com/office/drawing/2014/main" id="{1C3687F4-4CB2-2523-8100-76BC2D4F4C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AB85A9-63A6-0C40-89AD-F1BE0501F5C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1307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AU" sz="4800" b="1"/>
              <a:t>Dr Migrate Collector (DMC)</a:t>
            </a:r>
            <a:r>
              <a:rPr lang="en-AU" sz="4800"/>
              <a:t> works just like RVTools – a one-time, read-only snapshot run by your team.</a:t>
            </a:r>
            <a:br>
              <a:rPr lang="en-AU" sz="4800"/>
            </a:br>
            <a:r>
              <a:rPr lang="en-AU" sz="4800"/>
              <a:t>There’s nothing to install, no footprint left behind, and no saved passwords.</a:t>
            </a:r>
          </a:p>
          <a:p>
            <a:r>
              <a:rPr lang="en-AU" sz="4800"/>
              <a:t>You control the run, and you review everything before any data leaves your environment.</a:t>
            </a:r>
          </a:p>
          <a:p>
            <a:r>
              <a:rPr lang="en-AU" sz="4800"/>
              <a:t>It’s quick – we could be on a call today and have insights in your hands tomorrow: estate visibility, cost </a:t>
            </a:r>
            <a:r>
              <a:rPr lang="en-AU" sz="4800" err="1"/>
              <a:t>modeling</a:t>
            </a:r>
            <a:r>
              <a:rPr lang="en-AU" sz="4800"/>
              <a:t>, and modernization opportunities.</a:t>
            </a:r>
          </a:p>
          <a:p>
            <a:r>
              <a:rPr lang="en-AU" sz="4800"/>
              <a:t>All that’s needed is a user with access to VMware and guest credentials.</a:t>
            </a:r>
            <a:br>
              <a:rPr lang="en-AU" sz="4800"/>
            </a:br>
            <a:r>
              <a:rPr lang="en-AU" sz="4800"/>
              <a:t>We’ll walk you through it live, make sure you're comfortable – then you’re off and running.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26A3C-0288-E64D-B71D-BF355252F4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92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1548A-C155-EA71-1071-44C71B4F9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22B70D-4156-986C-50C0-B1F712828E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96B622-6072-316F-9F50-9F8CE7F6B73E}"/>
              </a:ext>
            </a:extLst>
          </p:cNvPr>
          <p:cNvSpPr>
            <a:spLocks noGrp="1"/>
          </p:cNvSpPr>
          <p:nvPr>
            <p:ph type="body" idx="1"/>
          </p:nvPr>
        </p:nvSpPr>
        <p:spPr/>
        <p:txBody>
          <a:bodyPr/>
          <a:lstStyle/>
          <a:p>
            <a:pPr>
              <a:buNone/>
            </a:pPr>
            <a:br>
              <a:rPr lang="en-US" sz="850">
                <a:cs typeface="Segoe Sans Text"/>
              </a:rPr>
            </a:br>
            <a:endParaRPr lang="en-US"/>
          </a:p>
        </p:txBody>
      </p:sp>
      <p:sp>
        <p:nvSpPr>
          <p:cNvPr id="4" name="Header Placeholder 3">
            <a:extLst>
              <a:ext uri="{FF2B5EF4-FFF2-40B4-BE49-F238E27FC236}">
                <a16:creationId xmlns:a16="http://schemas.microsoft.com/office/drawing/2014/main" id="{2D1C6CE9-3BD5-5660-91E9-C8DE7F981202}"/>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30E98C67-30D1-2E21-0CCE-84D2FA7739CC}"/>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Aptos" panose="02110004020202020204"/>
                <a:ea typeface="Segoe UI" pitchFamily="34" charset="0"/>
                <a:cs typeface="Segoe Sans Text"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CDACC56-BF17-7167-7993-9CC8277DCFF9}"/>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9/17/25 10:21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A5C4BF00-C66C-C324-874B-5F84BA4EF1A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7165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F1043-7318-3546-9BF0-34D40C5A30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027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41BBF-5F99-5606-3394-E1784F23A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8A094-D1BB-BC2C-3CE3-3356FAA52B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4E0153-8DF0-BB72-99D3-560EC7CAEB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AA628F-A5DB-991D-A9BA-C26036BF11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F1043-7318-3546-9BF0-34D40C5A30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916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2DDC9-C5C5-837E-FF25-E6476DC33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2A8A1-284E-B1C6-1029-E17965F780C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63FF24A-0654-354A-6ED0-21CE599BA2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F0AB27-7F81-CD38-7923-DC0847A472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F1043-7318-3546-9BF0-34D40C5A30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010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5.xml"/><Relationship Id="rId1" Type="http://schemas.openxmlformats.org/officeDocument/2006/relationships/tags" Target="../tags/tag1.xml"/><Relationship Id="rId4" Type="http://schemas.openxmlformats.org/officeDocument/2006/relationships/image" Target="../media/image41.svg"/></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6.emf"/></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8.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6.emf"/></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8.xml"/><Relationship Id="rId4" Type="http://schemas.openxmlformats.org/officeDocument/2006/relationships/image" Target="../media/image59.jpe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8.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6.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6.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5" Type="http://schemas.openxmlformats.org/officeDocument/2006/relationships/image" Target="../media/image33.png"/><Relationship Id="rId4" Type="http://schemas.openxmlformats.org/officeDocument/2006/relationships/image" Target="../media/image36.jpe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MS logo white - EMF" descr="Microsoft logo white text version">
            <a:extLst>
              <a:ext uri="{FF2B5EF4-FFF2-40B4-BE49-F238E27FC236}">
                <a16:creationId xmlns:a16="http://schemas.microsoft.com/office/drawing/2014/main" id="{F7CD6B1F-AE52-08A4-59DD-ADA3920FEF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algn="l">
              <a:lnSpc>
                <a:spcPct val="90000"/>
              </a:lnSpc>
            </a:pPr>
            <a:r>
              <a:rPr lang="en-US" sz="5400" b="0">
                <a:solidFill>
                  <a:schemeClr val="bg1"/>
                </a:solidFill>
                <a:latin typeface="+mj-lt"/>
              </a:rPr>
              <a:t>Microsoft Azure</a:t>
            </a:r>
          </a:p>
        </p:txBody>
      </p:sp>
    </p:spTree>
    <p:extLst>
      <p:ext uri="{BB962C8B-B14F-4D97-AF65-F5344CB8AC3E}">
        <p14:creationId xmlns:p14="http://schemas.microsoft.com/office/powerpoint/2010/main" val="97719737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61149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C90CA-F16B-8464-64B0-6A34C49FA3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2560C7-1DB2-197E-4F07-72EF91AEF5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E6FA95-0913-6ABE-0EA0-5320E5AE676F}"/>
              </a:ext>
            </a:extLst>
          </p:cNvPr>
          <p:cNvSpPr>
            <a:spLocks noGrp="1"/>
          </p:cNvSpPr>
          <p:nvPr>
            <p:ph type="dt" sz="half" idx="10"/>
          </p:nvPr>
        </p:nvSpPr>
        <p:spPr/>
        <p:txBody>
          <a:bodyPr/>
          <a:lstStyle/>
          <a:p>
            <a:fld id="{E7A1F77C-AE93-418A-ADCB-9EB49392D09E}" type="datetimeFigureOut">
              <a:rPr lang="en-US" smtClean="0"/>
              <a:t>9/17/25</a:t>
            </a:fld>
            <a:endParaRPr lang="en-US"/>
          </a:p>
        </p:txBody>
      </p:sp>
      <p:sp>
        <p:nvSpPr>
          <p:cNvPr id="5" name="Footer Placeholder 4">
            <a:extLst>
              <a:ext uri="{FF2B5EF4-FFF2-40B4-BE49-F238E27FC236}">
                <a16:creationId xmlns:a16="http://schemas.microsoft.com/office/drawing/2014/main" id="{F8DF9AEA-3DF9-1A4B-F43A-FDBD3C5FC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004A1-9DD0-C17F-2A5F-0FB9C89A04BA}"/>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14260877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D37AC-4D0A-810B-EFB7-875AC8367D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C58A6-3252-35DB-921E-2CE5E1A20B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53EAB-D7E5-8203-8365-D50255D36AF3}"/>
              </a:ext>
            </a:extLst>
          </p:cNvPr>
          <p:cNvSpPr>
            <a:spLocks noGrp="1"/>
          </p:cNvSpPr>
          <p:nvPr>
            <p:ph type="dt" sz="half" idx="10"/>
          </p:nvPr>
        </p:nvSpPr>
        <p:spPr/>
        <p:txBody>
          <a:bodyPr/>
          <a:lstStyle/>
          <a:p>
            <a:fld id="{E7A1F77C-AE93-418A-ADCB-9EB49392D09E}" type="datetimeFigureOut">
              <a:rPr lang="en-US" smtClean="0"/>
              <a:t>9/17/25</a:t>
            </a:fld>
            <a:endParaRPr lang="en-US"/>
          </a:p>
        </p:txBody>
      </p:sp>
      <p:sp>
        <p:nvSpPr>
          <p:cNvPr id="5" name="Footer Placeholder 4">
            <a:extLst>
              <a:ext uri="{FF2B5EF4-FFF2-40B4-BE49-F238E27FC236}">
                <a16:creationId xmlns:a16="http://schemas.microsoft.com/office/drawing/2014/main" id="{1266608B-E085-D4B9-DF39-339EC5A62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3DBE2-1CDB-93E2-1B65-F394A3432567}"/>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29689587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F43A8-11E3-594F-DCAC-092DA394B7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242147-4524-B4D4-F6E6-BD6E6B3727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FA1993-68B7-D491-8B2A-2A13BA1484F2}"/>
              </a:ext>
            </a:extLst>
          </p:cNvPr>
          <p:cNvSpPr>
            <a:spLocks noGrp="1"/>
          </p:cNvSpPr>
          <p:nvPr>
            <p:ph type="dt" sz="half" idx="10"/>
          </p:nvPr>
        </p:nvSpPr>
        <p:spPr/>
        <p:txBody>
          <a:bodyPr/>
          <a:lstStyle/>
          <a:p>
            <a:fld id="{E7A1F77C-AE93-418A-ADCB-9EB49392D09E}" type="datetimeFigureOut">
              <a:rPr lang="en-US" smtClean="0"/>
              <a:t>9/17/25</a:t>
            </a:fld>
            <a:endParaRPr lang="en-US"/>
          </a:p>
        </p:txBody>
      </p:sp>
      <p:sp>
        <p:nvSpPr>
          <p:cNvPr id="5" name="Footer Placeholder 4">
            <a:extLst>
              <a:ext uri="{FF2B5EF4-FFF2-40B4-BE49-F238E27FC236}">
                <a16:creationId xmlns:a16="http://schemas.microsoft.com/office/drawing/2014/main" id="{4A631B95-E01D-3817-DD59-3628547C1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EBFE91-FB6D-4569-4B19-88BBB9747CE8}"/>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13363917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5FC2-B6D7-EB0B-508D-7CED76B35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80672D-B371-EEDD-110D-62C863705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B3745-A089-9052-F3EC-B93F35D557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68AA21-0B2A-F604-2BEB-D9A43BEC74C7}"/>
              </a:ext>
            </a:extLst>
          </p:cNvPr>
          <p:cNvSpPr>
            <a:spLocks noGrp="1"/>
          </p:cNvSpPr>
          <p:nvPr>
            <p:ph type="dt" sz="half" idx="10"/>
          </p:nvPr>
        </p:nvSpPr>
        <p:spPr/>
        <p:txBody>
          <a:bodyPr/>
          <a:lstStyle/>
          <a:p>
            <a:fld id="{E7A1F77C-AE93-418A-ADCB-9EB49392D09E}" type="datetimeFigureOut">
              <a:rPr lang="en-US" smtClean="0"/>
              <a:t>9/17/25</a:t>
            </a:fld>
            <a:endParaRPr lang="en-US"/>
          </a:p>
        </p:txBody>
      </p:sp>
      <p:sp>
        <p:nvSpPr>
          <p:cNvPr id="6" name="Footer Placeholder 5">
            <a:extLst>
              <a:ext uri="{FF2B5EF4-FFF2-40B4-BE49-F238E27FC236}">
                <a16:creationId xmlns:a16="http://schemas.microsoft.com/office/drawing/2014/main" id="{0CCF52A7-49F1-27FC-2DAD-60526549D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10719C-CA69-C156-5021-E11DC07B1CD4}"/>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33716044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54FD6-FCD4-391E-4585-D0769EDED2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79CB94-EE02-9EDD-457E-53A2F22F7D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304581-2960-72BE-65CA-BADA969DD0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69894E-A8CC-6ADF-265B-2EE5DCB9F2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F19F7D-8A6D-608D-7269-1D20993E49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A9FAC9-7180-6EA2-CE2E-937760067842}"/>
              </a:ext>
            </a:extLst>
          </p:cNvPr>
          <p:cNvSpPr>
            <a:spLocks noGrp="1"/>
          </p:cNvSpPr>
          <p:nvPr>
            <p:ph type="dt" sz="half" idx="10"/>
          </p:nvPr>
        </p:nvSpPr>
        <p:spPr/>
        <p:txBody>
          <a:bodyPr/>
          <a:lstStyle/>
          <a:p>
            <a:fld id="{E7A1F77C-AE93-418A-ADCB-9EB49392D09E}" type="datetimeFigureOut">
              <a:rPr lang="en-US" smtClean="0"/>
              <a:t>9/17/25</a:t>
            </a:fld>
            <a:endParaRPr lang="en-US"/>
          </a:p>
        </p:txBody>
      </p:sp>
      <p:sp>
        <p:nvSpPr>
          <p:cNvPr id="8" name="Footer Placeholder 7">
            <a:extLst>
              <a:ext uri="{FF2B5EF4-FFF2-40B4-BE49-F238E27FC236}">
                <a16:creationId xmlns:a16="http://schemas.microsoft.com/office/drawing/2014/main" id="{1BC156DF-FA88-AFA7-14F6-9165381A90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01C9E-7457-3220-43A7-9E05EC318DFC}"/>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33664813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6FC8-B8D0-9172-0D90-CFC3BFB4C9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579BCF-68BD-6BDC-70CC-E68FCC640DF4}"/>
              </a:ext>
            </a:extLst>
          </p:cNvPr>
          <p:cNvSpPr>
            <a:spLocks noGrp="1"/>
          </p:cNvSpPr>
          <p:nvPr>
            <p:ph type="dt" sz="half" idx="10"/>
          </p:nvPr>
        </p:nvSpPr>
        <p:spPr/>
        <p:txBody>
          <a:bodyPr/>
          <a:lstStyle/>
          <a:p>
            <a:fld id="{E7A1F77C-AE93-418A-ADCB-9EB49392D09E}" type="datetimeFigureOut">
              <a:rPr lang="en-US" smtClean="0"/>
              <a:t>9/17/25</a:t>
            </a:fld>
            <a:endParaRPr lang="en-US"/>
          </a:p>
        </p:txBody>
      </p:sp>
      <p:sp>
        <p:nvSpPr>
          <p:cNvPr id="4" name="Footer Placeholder 3">
            <a:extLst>
              <a:ext uri="{FF2B5EF4-FFF2-40B4-BE49-F238E27FC236}">
                <a16:creationId xmlns:a16="http://schemas.microsoft.com/office/drawing/2014/main" id="{572409F3-404B-3546-7D5A-F8AF58CDB6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6EBDD3-BE46-6C5F-B413-E82F55779492}"/>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31801816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EA2571-70F3-FEF1-4012-C9781C084892}"/>
              </a:ext>
            </a:extLst>
          </p:cNvPr>
          <p:cNvSpPr>
            <a:spLocks noGrp="1"/>
          </p:cNvSpPr>
          <p:nvPr>
            <p:ph type="dt" sz="half" idx="10"/>
          </p:nvPr>
        </p:nvSpPr>
        <p:spPr/>
        <p:txBody>
          <a:bodyPr/>
          <a:lstStyle/>
          <a:p>
            <a:fld id="{E7A1F77C-AE93-418A-ADCB-9EB49392D09E}" type="datetimeFigureOut">
              <a:rPr lang="en-US" smtClean="0"/>
              <a:t>9/17/25</a:t>
            </a:fld>
            <a:endParaRPr lang="en-US"/>
          </a:p>
        </p:txBody>
      </p:sp>
      <p:sp>
        <p:nvSpPr>
          <p:cNvPr id="3" name="Footer Placeholder 2">
            <a:extLst>
              <a:ext uri="{FF2B5EF4-FFF2-40B4-BE49-F238E27FC236}">
                <a16:creationId xmlns:a16="http://schemas.microsoft.com/office/drawing/2014/main" id="{3B8EC130-D259-64F7-66F6-ED34F49AB8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C3FA4F-F334-8ACF-1445-3CC2748F940C}"/>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42260034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8BDC6-EAE6-7052-CCF0-8AB1ED1EA6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9BEBB7-75B2-2669-BF55-CDCF67EE3C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9DFB13-626F-59F7-87EE-DE5174AB62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B97D02-27BB-A617-2106-C560A8FC94C3}"/>
              </a:ext>
            </a:extLst>
          </p:cNvPr>
          <p:cNvSpPr>
            <a:spLocks noGrp="1"/>
          </p:cNvSpPr>
          <p:nvPr>
            <p:ph type="dt" sz="half" idx="10"/>
          </p:nvPr>
        </p:nvSpPr>
        <p:spPr/>
        <p:txBody>
          <a:bodyPr/>
          <a:lstStyle/>
          <a:p>
            <a:fld id="{E7A1F77C-AE93-418A-ADCB-9EB49392D09E}" type="datetimeFigureOut">
              <a:rPr lang="en-US" smtClean="0"/>
              <a:t>9/17/25</a:t>
            </a:fld>
            <a:endParaRPr lang="en-US"/>
          </a:p>
        </p:txBody>
      </p:sp>
      <p:sp>
        <p:nvSpPr>
          <p:cNvPr id="6" name="Footer Placeholder 5">
            <a:extLst>
              <a:ext uri="{FF2B5EF4-FFF2-40B4-BE49-F238E27FC236}">
                <a16:creationId xmlns:a16="http://schemas.microsoft.com/office/drawing/2014/main" id="{FD19E2CE-6B3C-1565-6BB3-761DB59DCC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4F9F05-2F22-AF73-DF8D-66E864777168}"/>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33721450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506AA-4760-10DC-D69D-311FF826C9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3B0130-1161-FD21-FAFC-299F1AABF3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AA2A87-81DE-1E2F-3C9F-C6FB4CB6E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0EBED5-9B32-50EB-5165-5B47A4907FA4}"/>
              </a:ext>
            </a:extLst>
          </p:cNvPr>
          <p:cNvSpPr>
            <a:spLocks noGrp="1"/>
          </p:cNvSpPr>
          <p:nvPr>
            <p:ph type="dt" sz="half" idx="10"/>
          </p:nvPr>
        </p:nvSpPr>
        <p:spPr/>
        <p:txBody>
          <a:bodyPr/>
          <a:lstStyle/>
          <a:p>
            <a:fld id="{E7A1F77C-AE93-418A-ADCB-9EB49392D09E}" type="datetimeFigureOut">
              <a:rPr lang="en-US" smtClean="0"/>
              <a:t>9/17/25</a:t>
            </a:fld>
            <a:endParaRPr lang="en-US"/>
          </a:p>
        </p:txBody>
      </p:sp>
      <p:sp>
        <p:nvSpPr>
          <p:cNvPr id="6" name="Footer Placeholder 5">
            <a:extLst>
              <a:ext uri="{FF2B5EF4-FFF2-40B4-BE49-F238E27FC236}">
                <a16:creationId xmlns:a16="http://schemas.microsoft.com/office/drawing/2014/main" id="{77D418EF-4AAC-C049-E17F-E1D64D71C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57784-0B55-857D-B5BA-8EF5D2CA8927}"/>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26508896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6FBA9-ABA0-098A-7F82-82E63BAAD3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537F69-7DDC-7360-4394-AC1CACF0CB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C0503A-682B-AC94-169A-AF97DB878CC2}"/>
              </a:ext>
            </a:extLst>
          </p:cNvPr>
          <p:cNvSpPr>
            <a:spLocks noGrp="1"/>
          </p:cNvSpPr>
          <p:nvPr>
            <p:ph type="dt" sz="half" idx="10"/>
          </p:nvPr>
        </p:nvSpPr>
        <p:spPr/>
        <p:txBody>
          <a:bodyPr/>
          <a:lstStyle/>
          <a:p>
            <a:fld id="{E7A1F77C-AE93-418A-ADCB-9EB49392D09E}" type="datetimeFigureOut">
              <a:rPr lang="en-US" smtClean="0"/>
              <a:t>9/17/25</a:t>
            </a:fld>
            <a:endParaRPr lang="en-US"/>
          </a:p>
        </p:txBody>
      </p:sp>
      <p:sp>
        <p:nvSpPr>
          <p:cNvPr id="5" name="Footer Placeholder 4">
            <a:extLst>
              <a:ext uri="{FF2B5EF4-FFF2-40B4-BE49-F238E27FC236}">
                <a16:creationId xmlns:a16="http://schemas.microsoft.com/office/drawing/2014/main" id="{C121C468-3C11-78A8-2189-60EC2D5EB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73149-2EC8-209D-45D7-AD549C1FE85D}"/>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1563357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2"/>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653087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3170C5-B4AA-9372-F1F1-249E4BF3E3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A9FD20-3943-BD8A-E33A-2AE61B3EC4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272DC-BD3B-0AF7-B728-14A7179242F6}"/>
              </a:ext>
            </a:extLst>
          </p:cNvPr>
          <p:cNvSpPr>
            <a:spLocks noGrp="1"/>
          </p:cNvSpPr>
          <p:nvPr>
            <p:ph type="dt" sz="half" idx="10"/>
          </p:nvPr>
        </p:nvSpPr>
        <p:spPr/>
        <p:txBody>
          <a:bodyPr/>
          <a:lstStyle/>
          <a:p>
            <a:fld id="{E7A1F77C-AE93-418A-ADCB-9EB49392D09E}" type="datetimeFigureOut">
              <a:rPr lang="en-US" smtClean="0"/>
              <a:t>9/17/25</a:t>
            </a:fld>
            <a:endParaRPr lang="en-US"/>
          </a:p>
        </p:txBody>
      </p:sp>
      <p:sp>
        <p:nvSpPr>
          <p:cNvPr id="5" name="Footer Placeholder 4">
            <a:extLst>
              <a:ext uri="{FF2B5EF4-FFF2-40B4-BE49-F238E27FC236}">
                <a16:creationId xmlns:a16="http://schemas.microsoft.com/office/drawing/2014/main" id="{260C6A96-EE9A-6C6F-0DA4-F792540D50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42A1B-A989-80DE-73A1-7A4E005A1759}"/>
              </a:ext>
            </a:extLst>
          </p:cNvPr>
          <p:cNvSpPr>
            <a:spLocks noGrp="1"/>
          </p:cNvSpPr>
          <p:nvPr>
            <p:ph type="sldNum" sz="quarter" idx="12"/>
          </p:nvPr>
        </p:nvSpPr>
        <p:spPr/>
        <p:txBody>
          <a:bodyPr/>
          <a:lstStyle/>
          <a:p>
            <a:fld id="{0010F606-1C39-4E38-8296-67F18E701ED5}" type="slidenum">
              <a:rPr lang="en-US" smtClean="0"/>
              <a:t>‹#›</a:t>
            </a:fld>
            <a:endParaRPr lang="en-US"/>
          </a:p>
        </p:txBody>
      </p:sp>
    </p:spTree>
    <p:extLst>
      <p:ext uri="{BB962C8B-B14F-4D97-AF65-F5344CB8AC3E}">
        <p14:creationId xmlns:p14="http://schemas.microsoft.com/office/powerpoint/2010/main" val="28611560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1" userDrawn="1">
  <p:cSld name="Title slide 1">
    <p:spTree>
      <p:nvGrpSpPr>
        <p:cNvPr id="1" name="Shape 6"/>
        <p:cNvGrpSpPr/>
        <p:nvPr/>
      </p:nvGrpSpPr>
      <p:grpSpPr>
        <a:xfrm>
          <a:off x="0" y="0"/>
          <a:ext cx="0" cy="0"/>
          <a:chOff x="0" y="0"/>
          <a:chExt cx="0" cy="0"/>
        </a:xfrm>
      </p:grpSpPr>
      <p:sp>
        <p:nvSpPr>
          <p:cNvPr id="2" name="Title 1">
            <a:extLst>
              <a:ext uri="{FF2B5EF4-FFF2-40B4-BE49-F238E27FC236}">
                <a16:creationId xmlns:a16="http://schemas.microsoft.com/office/drawing/2014/main" id="{284A95F5-A2B4-184E-9F2B-008F6B7332DE}"/>
              </a:ext>
            </a:extLst>
          </p:cNvPr>
          <p:cNvSpPr>
            <a:spLocks noGrp="1"/>
          </p:cNvSpPr>
          <p:nvPr>
            <p:ph type="title"/>
          </p:nvPr>
        </p:nvSpPr>
        <p:spPr>
          <a:xfrm>
            <a:off x="357909" y="394513"/>
            <a:ext cx="10515600" cy="410433"/>
          </a:xfrm>
          <a:prstGeom prst="rect">
            <a:avLst/>
          </a:prstGeom>
        </p:spPr>
        <p:txBody>
          <a:bodyPr/>
          <a:lstStyle>
            <a:lvl1pPr>
              <a:defRPr sz="2667" b="1">
                <a:solidFill>
                  <a:schemeClr val="tx1"/>
                </a:solidFill>
                <a:latin typeface="Poppins" pitchFamily="2" charset="77"/>
                <a:cs typeface="Poppins" pitchFamily="2" charset="77"/>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05871ED5-D764-88BE-32EA-07C5563F6278}"/>
              </a:ext>
            </a:extLst>
          </p:cNvPr>
          <p:cNvSpPr>
            <a:spLocks noGrp="1"/>
          </p:cNvSpPr>
          <p:nvPr>
            <p:ph sz="quarter" idx="10"/>
          </p:nvPr>
        </p:nvSpPr>
        <p:spPr>
          <a:xfrm>
            <a:off x="357717" y="1314026"/>
            <a:ext cx="11463867" cy="1612749"/>
          </a:xfrm>
          <a:prstGeom prst="rect">
            <a:avLst/>
          </a:prstGeom>
        </p:spPr>
        <p:txBody>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288703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5573" y="1171078"/>
            <a:ext cx="8109744" cy="2491229"/>
          </a:xfrm>
        </p:spPr>
        <p:txBody>
          <a:bodyPr anchor="b"/>
          <a:lstStyle>
            <a:lvl1pPr algn="ctr">
              <a:defRPr sz="6235"/>
            </a:lvl1pPr>
          </a:lstStyle>
          <a:p>
            <a:r>
              <a:rPr lang="en-US"/>
              <a:t>Click to edit Master title style</a:t>
            </a:r>
          </a:p>
        </p:txBody>
      </p:sp>
      <p:sp>
        <p:nvSpPr>
          <p:cNvPr id="3" name="Subtitle 2"/>
          <p:cNvSpPr>
            <a:spLocks noGrp="1"/>
          </p:cNvSpPr>
          <p:nvPr>
            <p:ph type="subTitle" idx="1"/>
          </p:nvPr>
        </p:nvSpPr>
        <p:spPr>
          <a:xfrm>
            <a:off x="1192617" y="3758380"/>
            <a:ext cx="7155656" cy="1727626"/>
          </a:xfrm>
        </p:spPr>
        <p:txBody>
          <a:bodyPr/>
          <a:lstStyle>
            <a:lvl1pPr marL="0" indent="0" algn="ctr">
              <a:buNone/>
              <a:defRPr sz="2493"/>
            </a:lvl1pPr>
            <a:lvl2pPr marL="475173" indent="0" algn="ctr">
              <a:buNone/>
              <a:defRPr sz="2079"/>
            </a:lvl2pPr>
            <a:lvl3pPr marL="950344" indent="0" algn="ctr">
              <a:buNone/>
              <a:defRPr sz="1870"/>
            </a:lvl3pPr>
            <a:lvl4pPr marL="1425520" indent="0" algn="ctr">
              <a:buNone/>
              <a:defRPr sz="1663"/>
            </a:lvl4pPr>
            <a:lvl5pPr marL="1900690" indent="0" algn="ctr">
              <a:buNone/>
              <a:defRPr sz="1663"/>
            </a:lvl5pPr>
            <a:lvl6pPr marL="2375861" indent="0" algn="ctr">
              <a:buNone/>
              <a:defRPr sz="1663"/>
            </a:lvl6pPr>
            <a:lvl7pPr marL="2851033" indent="0" algn="ctr">
              <a:buNone/>
              <a:defRPr sz="1663"/>
            </a:lvl7pPr>
            <a:lvl8pPr marL="3326205" indent="0" algn="ctr">
              <a:buNone/>
              <a:defRPr sz="1663"/>
            </a:lvl8pPr>
            <a:lvl9pPr marL="3801376" indent="0" algn="ctr">
              <a:buNone/>
              <a:defRPr sz="1663"/>
            </a:lvl9pPr>
          </a:lstStyle>
          <a:p>
            <a:r>
              <a:rPr lang="en-US"/>
              <a:t>Click to edit Master subtitle style</a:t>
            </a:r>
          </a:p>
        </p:txBody>
      </p:sp>
      <p:sp>
        <p:nvSpPr>
          <p:cNvPr id="4" name="Date Placeholder 3"/>
          <p:cNvSpPr>
            <a:spLocks noGrp="1"/>
          </p:cNvSpPr>
          <p:nvPr>
            <p:ph type="dt" sz="half" idx="10"/>
          </p:nvPr>
        </p:nvSpPr>
        <p:spPr/>
        <p:txBody>
          <a:bodyPr/>
          <a:lstStyle/>
          <a:p>
            <a:fld id="{A2D950DF-CD20-6846-B942-C3FE0C0FE064}" type="datetimeFigureOut">
              <a:rPr lang="en-US" smtClean="0"/>
              <a:t>9/17/25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25413365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D950DF-CD20-6846-B942-C3FE0C0FE064}" type="datetimeFigureOut">
              <a:rPr lang="en-US" smtClean="0"/>
              <a:t>9/17/25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21581522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0966" y="1783961"/>
            <a:ext cx="8229005" cy="2976554"/>
          </a:xfrm>
        </p:spPr>
        <p:txBody>
          <a:bodyPr anchor="b"/>
          <a:lstStyle>
            <a:lvl1pPr>
              <a:defRPr sz="6235"/>
            </a:lvl1pPr>
          </a:lstStyle>
          <a:p>
            <a:r>
              <a:rPr lang="en-US"/>
              <a:t>Click to edit Master title style</a:t>
            </a:r>
          </a:p>
        </p:txBody>
      </p:sp>
      <p:sp>
        <p:nvSpPr>
          <p:cNvPr id="3" name="Text Placeholder 2"/>
          <p:cNvSpPr>
            <a:spLocks noGrp="1"/>
          </p:cNvSpPr>
          <p:nvPr>
            <p:ph type="body" idx="1"/>
          </p:nvPr>
        </p:nvSpPr>
        <p:spPr>
          <a:xfrm>
            <a:off x="650966" y="4788673"/>
            <a:ext cx="8229005" cy="1565299"/>
          </a:xfrm>
        </p:spPr>
        <p:txBody>
          <a:bodyPr/>
          <a:lstStyle>
            <a:lvl1pPr marL="0" indent="0">
              <a:buNone/>
              <a:defRPr sz="2493">
                <a:solidFill>
                  <a:schemeClr val="tx1"/>
                </a:solidFill>
              </a:defRPr>
            </a:lvl1pPr>
            <a:lvl2pPr marL="475173" indent="0">
              <a:buNone/>
              <a:defRPr sz="2079">
                <a:solidFill>
                  <a:schemeClr val="tx1">
                    <a:tint val="75000"/>
                  </a:schemeClr>
                </a:solidFill>
              </a:defRPr>
            </a:lvl2pPr>
            <a:lvl3pPr marL="950344" indent="0">
              <a:buNone/>
              <a:defRPr sz="1870">
                <a:solidFill>
                  <a:schemeClr val="tx1">
                    <a:tint val="75000"/>
                  </a:schemeClr>
                </a:solidFill>
              </a:defRPr>
            </a:lvl3pPr>
            <a:lvl4pPr marL="1425520" indent="0">
              <a:buNone/>
              <a:defRPr sz="1663">
                <a:solidFill>
                  <a:schemeClr val="tx1">
                    <a:tint val="75000"/>
                  </a:schemeClr>
                </a:solidFill>
              </a:defRPr>
            </a:lvl4pPr>
            <a:lvl5pPr marL="1900690" indent="0">
              <a:buNone/>
              <a:defRPr sz="1663">
                <a:solidFill>
                  <a:schemeClr val="tx1">
                    <a:tint val="75000"/>
                  </a:schemeClr>
                </a:solidFill>
              </a:defRPr>
            </a:lvl5pPr>
            <a:lvl6pPr marL="2375861" indent="0">
              <a:buNone/>
              <a:defRPr sz="1663">
                <a:solidFill>
                  <a:schemeClr val="tx1">
                    <a:tint val="75000"/>
                  </a:schemeClr>
                </a:solidFill>
              </a:defRPr>
            </a:lvl6pPr>
            <a:lvl7pPr marL="2851033" indent="0">
              <a:buNone/>
              <a:defRPr sz="1663">
                <a:solidFill>
                  <a:schemeClr val="tx1">
                    <a:tint val="75000"/>
                  </a:schemeClr>
                </a:solidFill>
              </a:defRPr>
            </a:lvl7pPr>
            <a:lvl8pPr marL="3326205" indent="0">
              <a:buNone/>
              <a:defRPr sz="1663">
                <a:solidFill>
                  <a:schemeClr val="tx1">
                    <a:tint val="75000"/>
                  </a:schemeClr>
                </a:solidFill>
              </a:defRPr>
            </a:lvl8pPr>
            <a:lvl9pPr marL="3801376" indent="0">
              <a:buNone/>
              <a:defRPr sz="166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D950DF-CD20-6846-B942-C3FE0C0FE064}" type="datetimeFigureOut">
              <a:rPr lang="en-US" smtClean="0"/>
              <a:t>9/17/25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1332236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5935" y="1904863"/>
            <a:ext cx="4054873" cy="4540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30067" y="1904863"/>
            <a:ext cx="4054873" cy="4540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D950DF-CD20-6846-B942-C3FE0C0FE064}" type="datetimeFigureOut">
              <a:rPr lang="en-US" smtClean="0"/>
              <a:t>9/17/25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25776652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7178" y="380987"/>
            <a:ext cx="8229005" cy="1383096"/>
          </a:xfrm>
        </p:spPr>
        <p:txBody>
          <a:bodyPr/>
          <a:lstStyle/>
          <a:p>
            <a:r>
              <a:rPr lang="en-US"/>
              <a:t>Click to edit Master title style</a:t>
            </a:r>
          </a:p>
        </p:txBody>
      </p:sp>
      <p:sp>
        <p:nvSpPr>
          <p:cNvPr id="3" name="Text Placeholder 2"/>
          <p:cNvSpPr>
            <a:spLocks noGrp="1"/>
          </p:cNvSpPr>
          <p:nvPr>
            <p:ph type="body" idx="1"/>
          </p:nvPr>
        </p:nvSpPr>
        <p:spPr>
          <a:xfrm>
            <a:off x="657186" y="1754130"/>
            <a:ext cx="4036236" cy="859673"/>
          </a:xfrm>
        </p:spPr>
        <p:txBody>
          <a:bodyPr anchor="b"/>
          <a:lstStyle>
            <a:lvl1pPr marL="0" indent="0">
              <a:buNone/>
              <a:defRPr sz="2493" b="1"/>
            </a:lvl1pPr>
            <a:lvl2pPr marL="475173" indent="0">
              <a:buNone/>
              <a:defRPr sz="2079" b="1"/>
            </a:lvl2pPr>
            <a:lvl3pPr marL="950344" indent="0">
              <a:buNone/>
              <a:defRPr sz="1870" b="1"/>
            </a:lvl3pPr>
            <a:lvl4pPr marL="1425520" indent="0">
              <a:buNone/>
              <a:defRPr sz="1663" b="1"/>
            </a:lvl4pPr>
            <a:lvl5pPr marL="1900690" indent="0">
              <a:buNone/>
              <a:defRPr sz="1663" b="1"/>
            </a:lvl5pPr>
            <a:lvl6pPr marL="2375861" indent="0">
              <a:buNone/>
              <a:defRPr sz="1663" b="1"/>
            </a:lvl6pPr>
            <a:lvl7pPr marL="2851033" indent="0">
              <a:buNone/>
              <a:defRPr sz="1663" b="1"/>
            </a:lvl7pPr>
            <a:lvl8pPr marL="3326205" indent="0">
              <a:buNone/>
              <a:defRPr sz="1663" b="1"/>
            </a:lvl8pPr>
            <a:lvl9pPr marL="3801376" indent="0">
              <a:buNone/>
              <a:defRPr sz="1663" b="1"/>
            </a:lvl9pPr>
          </a:lstStyle>
          <a:p>
            <a:pPr lvl="0"/>
            <a:r>
              <a:rPr lang="en-US"/>
              <a:t>Click to edit Master text styles</a:t>
            </a:r>
          </a:p>
        </p:txBody>
      </p:sp>
      <p:sp>
        <p:nvSpPr>
          <p:cNvPr id="4" name="Content Placeholder 3"/>
          <p:cNvSpPr>
            <a:spLocks noGrp="1"/>
          </p:cNvSpPr>
          <p:nvPr>
            <p:ph sz="half" idx="2"/>
          </p:nvPr>
        </p:nvSpPr>
        <p:spPr>
          <a:xfrm>
            <a:off x="657186" y="2613803"/>
            <a:ext cx="4036236" cy="3844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30069" y="1754130"/>
            <a:ext cx="4056115" cy="859673"/>
          </a:xfrm>
        </p:spPr>
        <p:txBody>
          <a:bodyPr anchor="b"/>
          <a:lstStyle>
            <a:lvl1pPr marL="0" indent="0">
              <a:buNone/>
              <a:defRPr sz="2493" b="1"/>
            </a:lvl1pPr>
            <a:lvl2pPr marL="475173" indent="0">
              <a:buNone/>
              <a:defRPr sz="2079" b="1"/>
            </a:lvl2pPr>
            <a:lvl3pPr marL="950344" indent="0">
              <a:buNone/>
              <a:defRPr sz="1870" b="1"/>
            </a:lvl3pPr>
            <a:lvl4pPr marL="1425520" indent="0">
              <a:buNone/>
              <a:defRPr sz="1663" b="1"/>
            </a:lvl4pPr>
            <a:lvl5pPr marL="1900690" indent="0">
              <a:buNone/>
              <a:defRPr sz="1663" b="1"/>
            </a:lvl5pPr>
            <a:lvl6pPr marL="2375861" indent="0">
              <a:buNone/>
              <a:defRPr sz="1663" b="1"/>
            </a:lvl6pPr>
            <a:lvl7pPr marL="2851033" indent="0">
              <a:buNone/>
              <a:defRPr sz="1663" b="1"/>
            </a:lvl7pPr>
            <a:lvl8pPr marL="3326205" indent="0">
              <a:buNone/>
              <a:defRPr sz="1663" b="1"/>
            </a:lvl8pPr>
            <a:lvl9pPr marL="3801376" indent="0">
              <a:buNone/>
              <a:defRPr sz="1663" b="1"/>
            </a:lvl9pPr>
          </a:lstStyle>
          <a:p>
            <a:pPr lvl="0"/>
            <a:r>
              <a:rPr lang="en-US"/>
              <a:t>Click to edit Master text styles</a:t>
            </a:r>
          </a:p>
        </p:txBody>
      </p:sp>
      <p:sp>
        <p:nvSpPr>
          <p:cNvPr id="6" name="Content Placeholder 5"/>
          <p:cNvSpPr>
            <a:spLocks noGrp="1"/>
          </p:cNvSpPr>
          <p:nvPr>
            <p:ph sz="quarter" idx="4"/>
          </p:nvPr>
        </p:nvSpPr>
        <p:spPr>
          <a:xfrm>
            <a:off x="4830069" y="2613803"/>
            <a:ext cx="4056115" cy="3844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D950DF-CD20-6846-B942-C3FE0C0FE064}" type="datetimeFigureOut">
              <a:rPr lang="en-US" smtClean="0"/>
              <a:t>9/17/25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20735206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D950DF-CD20-6846-B942-C3FE0C0FE064}" type="datetimeFigureOut">
              <a:rPr lang="en-US" smtClean="0"/>
              <a:t>9/17/25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14995183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D950DF-CD20-6846-B942-C3FE0C0FE064}" type="datetimeFigureOut">
              <a:rPr lang="en-US" smtClean="0"/>
              <a:t>9/17/25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42658682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7184" y="477057"/>
            <a:ext cx="3077180" cy="1669654"/>
          </a:xfrm>
        </p:spPr>
        <p:txBody>
          <a:bodyPr anchor="b"/>
          <a:lstStyle>
            <a:lvl1pPr>
              <a:defRPr sz="3328"/>
            </a:lvl1pPr>
          </a:lstStyle>
          <a:p>
            <a:r>
              <a:rPr lang="en-US"/>
              <a:t>Click to edit Master title style</a:t>
            </a:r>
          </a:p>
        </p:txBody>
      </p:sp>
      <p:sp>
        <p:nvSpPr>
          <p:cNvPr id="3" name="Content Placeholder 2"/>
          <p:cNvSpPr>
            <a:spLocks noGrp="1"/>
          </p:cNvSpPr>
          <p:nvPr>
            <p:ph idx="1"/>
          </p:nvPr>
        </p:nvSpPr>
        <p:spPr>
          <a:xfrm>
            <a:off x="4056115" y="1030284"/>
            <a:ext cx="4830068" cy="5085154"/>
          </a:xfrm>
        </p:spPr>
        <p:txBody>
          <a:bodyPr/>
          <a:lstStyle>
            <a:lvl1pPr>
              <a:defRPr sz="3328"/>
            </a:lvl1pPr>
            <a:lvl2pPr>
              <a:defRPr sz="2910"/>
            </a:lvl2pPr>
            <a:lvl3pPr>
              <a:defRPr sz="2493"/>
            </a:lvl3pPr>
            <a:lvl4pPr>
              <a:defRPr sz="2079"/>
            </a:lvl4pPr>
            <a:lvl5pPr>
              <a:defRPr sz="2079"/>
            </a:lvl5pPr>
            <a:lvl6pPr>
              <a:defRPr sz="2079"/>
            </a:lvl6pPr>
            <a:lvl7pPr>
              <a:defRPr sz="2079"/>
            </a:lvl7pPr>
            <a:lvl8pPr>
              <a:defRPr sz="2079"/>
            </a:lvl8pPr>
            <a:lvl9pPr>
              <a:defRPr sz="20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7184" y="2146703"/>
            <a:ext cx="3077180" cy="3977021"/>
          </a:xfrm>
        </p:spPr>
        <p:txBody>
          <a:bodyPr/>
          <a:lstStyle>
            <a:lvl1pPr marL="0" indent="0">
              <a:buNone/>
              <a:defRPr sz="1663"/>
            </a:lvl1pPr>
            <a:lvl2pPr marL="475173" indent="0">
              <a:buNone/>
              <a:defRPr sz="1454"/>
            </a:lvl2pPr>
            <a:lvl3pPr marL="950344" indent="0">
              <a:buNone/>
              <a:defRPr sz="1249"/>
            </a:lvl3pPr>
            <a:lvl4pPr marL="1425520" indent="0">
              <a:buNone/>
              <a:defRPr sz="1040"/>
            </a:lvl4pPr>
            <a:lvl5pPr marL="1900690" indent="0">
              <a:buNone/>
              <a:defRPr sz="1040"/>
            </a:lvl5pPr>
            <a:lvl6pPr marL="2375861" indent="0">
              <a:buNone/>
              <a:defRPr sz="1040"/>
            </a:lvl6pPr>
            <a:lvl7pPr marL="2851033" indent="0">
              <a:buNone/>
              <a:defRPr sz="1040"/>
            </a:lvl7pPr>
            <a:lvl8pPr marL="3326205" indent="0">
              <a:buNone/>
              <a:defRPr sz="1040"/>
            </a:lvl8pPr>
            <a:lvl9pPr marL="3801376" indent="0">
              <a:buNone/>
              <a:defRPr sz="1040"/>
            </a:lvl9pPr>
          </a:lstStyle>
          <a:p>
            <a:pPr lvl="0"/>
            <a:r>
              <a:rPr lang="en-US"/>
              <a:t>Click to edit Master text styles</a:t>
            </a:r>
          </a:p>
        </p:txBody>
      </p:sp>
      <p:sp>
        <p:nvSpPr>
          <p:cNvPr id="5" name="Date Placeholder 4"/>
          <p:cNvSpPr>
            <a:spLocks noGrp="1"/>
          </p:cNvSpPr>
          <p:nvPr>
            <p:ph type="dt" sz="half" idx="10"/>
          </p:nvPr>
        </p:nvSpPr>
        <p:spPr/>
        <p:txBody>
          <a:bodyPr/>
          <a:lstStyle/>
          <a:p>
            <a:fld id="{A2D950DF-CD20-6846-B942-C3FE0C0FE064}" type="datetimeFigureOut">
              <a:rPr lang="en-US" smtClean="0"/>
              <a:t>9/17/25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517161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806938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7184" y="477057"/>
            <a:ext cx="3077180" cy="1669654"/>
          </a:xfrm>
        </p:spPr>
        <p:txBody>
          <a:bodyPr anchor="b"/>
          <a:lstStyle>
            <a:lvl1pPr>
              <a:defRPr sz="3328"/>
            </a:lvl1pPr>
          </a:lstStyle>
          <a:p>
            <a:r>
              <a:rPr lang="en-US"/>
              <a:t>Click to edit Master title style</a:t>
            </a:r>
          </a:p>
        </p:txBody>
      </p:sp>
      <p:sp>
        <p:nvSpPr>
          <p:cNvPr id="3" name="Picture Placeholder 2"/>
          <p:cNvSpPr>
            <a:spLocks noGrp="1" noChangeAspect="1"/>
          </p:cNvSpPr>
          <p:nvPr>
            <p:ph type="pic" idx="1"/>
          </p:nvPr>
        </p:nvSpPr>
        <p:spPr>
          <a:xfrm>
            <a:off x="4056115" y="1030284"/>
            <a:ext cx="4830068" cy="5085154"/>
          </a:xfrm>
        </p:spPr>
        <p:txBody>
          <a:bodyPr anchor="t"/>
          <a:lstStyle>
            <a:lvl1pPr marL="0" indent="0">
              <a:buNone/>
              <a:defRPr sz="3328"/>
            </a:lvl1pPr>
            <a:lvl2pPr marL="475173" indent="0">
              <a:buNone/>
              <a:defRPr sz="2910"/>
            </a:lvl2pPr>
            <a:lvl3pPr marL="950344" indent="0">
              <a:buNone/>
              <a:defRPr sz="2493"/>
            </a:lvl3pPr>
            <a:lvl4pPr marL="1425520" indent="0">
              <a:buNone/>
              <a:defRPr sz="2079"/>
            </a:lvl4pPr>
            <a:lvl5pPr marL="1900690" indent="0">
              <a:buNone/>
              <a:defRPr sz="2079"/>
            </a:lvl5pPr>
            <a:lvl6pPr marL="2375861" indent="0">
              <a:buNone/>
              <a:defRPr sz="2079"/>
            </a:lvl6pPr>
            <a:lvl7pPr marL="2851033" indent="0">
              <a:buNone/>
              <a:defRPr sz="2079"/>
            </a:lvl7pPr>
            <a:lvl8pPr marL="3326205" indent="0">
              <a:buNone/>
              <a:defRPr sz="2079"/>
            </a:lvl8pPr>
            <a:lvl9pPr marL="3801376" indent="0">
              <a:buNone/>
              <a:defRPr sz="2079"/>
            </a:lvl9pPr>
          </a:lstStyle>
          <a:p>
            <a:r>
              <a:rPr lang="en-US"/>
              <a:t>Click icon to add picture</a:t>
            </a:r>
          </a:p>
        </p:txBody>
      </p:sp>
      <p:sp>
        <p:nvSpPr>
          <p:cNvPr id="4" name="Text Placeholder 3"/>
          <p:cNvSpPr>
            <a:spLocks noGrp="1"/>
          </p:cNvSpPr>
          <p:nvPr>
            <p:ph type="body" sz="half" idx="2"/>
          </p:nvPr>
        </p:nvSpPr>
        <p:spPr>
          <a:xfrm>
            <a:off x="657184" y="2146703"/>
            <a:ext cx="3077180" cy="3977021"/>
          </a:xfrm>
        </p:spPr>
        <p:txBody>
          <a:bodyPr/>
          <a:lstStyle>
            <a:lvl1pPr marL="0" indent="0">
              <a:buNone/>
              <a:defRPr sz="1663"/>
            </a:lvl1pPr>
            <a:lvl2pPr marL="475173" indent="0">
              <a:buNone/>
              <a:defRPr sz="1454"/>
            </a:lvl2pPr>
            <a:lvl3pPr marL="950344" indent="0">
              <a:buNone/>
              <a:defRPr sz="1249"/>
            </a:lvl3pPr>
            <a:lvl4pPr marL="1425520" indent="0">
              <a:buNone/>
              <a:defRPr sz="1040"/>
            </a:lvl4pPr>
            <a:lvl5pPr marL="1900690" indent="0">
              <a:buNone/>
              <a:defRPr sz="1040"/>
            </a:lvl5pPr>
            <a:lvl6pPr marL="2375861" indent="0">
              <a:buNone/>
              <a:defRPr sz="1040"/>
            </a:lvl6pPr>
            <a:lvl7pPr marL="2851033" indent="0">
              <a:buNone/>
              <a:defRPr sz="1040"/>
            </a:lvl7pPr>
            <a:lvl8pPr marL="3326205" indent="0">
              <a:buNone/>
              <a:defRPr sz="1040"/>
            </a:lvl8pPr>
            <a:lvl9pPr marL="3801376" indent="0">
              <a:buNone/>
              <a:defRPr sz="1040"/>
            </a:lvl9pPr>
          </a:lstStyle>
          <a:p>
            <a:pPr lvl="0"/>
            <a:r>
              <a:rPr lang="en-US"/>
              <a:t>Click to edit Master text styles</a:t>
            </a:r>
          </a:p>
        </p:txBody>
      </p:sp>
      <p:sp>
        <p:nvSpPr>
          <p:cNvPr id="5" name="Date Placeholder 4"/>
          <p:cNvSpPr>
            <a:spLocks noGrp="1"/>
          </p:cNvSpPr>
          <p:nvPr>
            <p:ph type="dt" sz="half" idx="10"/>
          </p:nvPr>
        </p:nvSpPr>
        <p:spPr/>
        <p:txBody>
          <a:bodyPr/>
          <a:lstStyle/>
          <a:p>
            <a:fld id="{A2D950DF-CD20-6846-B942-C3FE0C0FE064}" type="datetimeFigureOut">
              <a:rPr lang="en-US" smtClean="0"/>
              <a:t>9/17/25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5022150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D950DF-CD20-6846-B942-C3FE0C0FE064}" type="datetimeFigureOut">
              <a:rPr lang="en-US" smtClean="0"/>
              <a:t>9/17/25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3997201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7690" y="380972"/>
            <a:ext cx="2057251" cy="60640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5936" y="380972"/>
            <a:ext cx="6052493" cy="6064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D950DF-CD20-6846-B942-C3FE0C0FE064}" type="datetimeFigureOut">
              <a:rPr lang="en-US" smtClean="0"/>
              <a:t>9/17/25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17972012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Text + image - dark">
    <p:bg>
      <p:bgRef idx="1001">
        <a:schemeClr val="bg1"/>
      </p:bgRef>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DFDC57-D3DB-4409-9049-26EEB3056F53}"/>
              </a:ext>
            </a:extLst>
          </p:cNvPr>
          <p:cNvSpPr/>
          <p:nvPr userDrawn="1">
            <p:custDataLst>
              <p:tags r:id="rId1"/>
            </p:custDataLst>
          </p:nvPr>
        </p:nvSpPr>
        <p:spPr>
          <a:xfrm>
            <a:off x="0" y="13"/>
            <a:ext cx="14480" cy="11516"/>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23"/>
          </a:p>
        </p:txBody>
      </p:sp>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a:xfrm>
            <a:off x="838210" y="2519469"/>
            <a:ext cx="5183221" cy="909535"/>
          </a:xfrm>
        </p:spPr>
        <p:txBody>
          <a:bodyPr lIns="0" tIns="0" rIns="0" bIns="0" anchor="b"/>
          <a:lstStyle/>
          <a:p>
            <a:r>
              <a:rPr lang="en-AU" noProof="0"/>
              <a:t>Add title</a:t>
            </a:r>
          </a:p>
        </p:txBody>
      </p:sp>
      <p:sp>
        <p:nvSpPr>
          <p:cNvPr id="6" name="Tijdelijke aanduiding voor tekst 5">
            <a:extLst>
              <a:ext uri="{FF2B5EF4-FFF2-40B4-BE49-F238E27FC236}">
                <a16:creationId xmlns:a16="http://schemas.microsoft.com/office/drawing/2014/main" id="{E0B482B4-6EC9-3F43-A366-19EB89A6D363}"/>
              </a:ext>
            </a:extLst>
          </p:cNvPr>
          <p:cNvSpPr>
            <a:spLocks noGrp="1"/>
          </p:cNvSpPr>
          <p:nvPr>
            <p:ph type="body" sz="quarter" idx="10" hasCustomPrompt="1"/>
          </p:nvPr>
        </p:nvSpPr>
        <p:spPr>
          <a:xfrm>
            <a:off x="838210" y="3638145"/>
            <a:ext cx="5183221" cy="2538818"/>
          </a:xfrm>
        </p:spPr>
        <p:txBody>
          <a:bodyPr/>
          <a:lstStyle>
            <a:lvl1pPr>
              <a:defRPr/>
            </a:lvl1pPr>
          </a:lstStyle>
          <a:p>
            <a:pPr lvl="0"/>
            <a:r>
              <a:rPr lang="en-AU" noProof="0"/>
              <a:t>Add text</a:t>
            </a:r>
          </a:p>
        </p:txBody>
      </p:sp>
      <p:sp>
        <p:nvSpPr>
          <p:cNvPr id="3" name="Tijdelijke aanduiding voor afbeelding 2">
            <a:extLst>
              <a:ext uri="{FF2B5EF4-FFF2-40B4-BE49-F238E27FC236}">
                <a16:creationId xmlns:a16="http://schemas.microsoft.com/office/drawing/2014/main" id="{BAF8A7B3-C9CE-E44E-84A2-B027B6E8D9C8}"/>
              </a:ext>
            </a:extLst>
          </p:cNvPr>
          <p:cNvSpPr>
            <a:spLocks noGrp="1"/>
          </p:cNvSpPr>
          <p:nvPr>
            <p:ph type="pic" sz="quarter" idx="11"/>
          </p:nvPr>
        </p:nvSpPr>
        <p:spPr>
          <a:xfrm>
            <a:off x="6303971" y="1065213"/>
            <a:ext cx="5111750" cy="5111750"/>
          </a:xfrm>
        </p:spPr>
        <p:txBody>
          <a:bodyPr/>
          <a:lstStyle/>
          <a:p>
            <a:r>
              <a:rPr lang="en-US"/>
              <a:t>Click icon to add picture</a:t>
            </a:r>
            <a:endParaRPr lang="en-AU"/>
          </a:p>
        </p:txBody>
      </p:sp>
      <p:pic>
        <p:nvPicPr>
          <p:cNvPr id="7" name="Graphic 6">
            <a:extLst>
              <a:ext uri="{FF2B5EF4-FFF2-40B4-BE49-F238E27FC236}">
                <a16:creationId xmlns:a16="http://schemas.microsoft.com/office/drawing/2014/main" id="{AB689E67-2CA1-49B5-8454-ACB616273C2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8870" t="33159" r="27196" b="29812"/>
          <a:stretch/>
        </p:blipFill>
        <p:spPr>
          <a:xfrm>
            <a:off x="11364324" y="261117"/>
            <a:ext cx="643364" cy="287523"/>
          </a:xfrm>
          <a:prstGeom prst="rect">
            <a:avLst/>
          </a:prstGeom>
        </p:spPr>
      </p:pic>
    </p:spTree>
    <p:extLst>
      <p:ext uri="{BB962C8B-B14F-4D97-AF65-F5344CB8AC3E}">
        <p14:creationId xmlns:p14="http://schemas.microsoft.com/office/powerpoint/2010/main" val="268508776"/>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Text slide - light">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044790EC-E099-470D-B45E-0C17B2E1FBA0}"/>
              </a:ext>
            </a:extLst>
          </p:cNvPr>
          <p:cNvSpPr/>
          <p:nvPr userDrawn="1">
            <p:custDataLst>
              <p:tags r:id="rId1"/>
            </p:custDataLst>
          </p:nvPr>
        </p:nvSpPr>
        <p:spPr>
          <a:xfrm>
            <a:off x="0" y="13"/>
            <a:ext cx="14480" cy="11516"/>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23"/>
          </a:p>
        </p:txBody>
      </p:sp>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p:txBody>
          <a:bodyPr lIns="0" tIns="0" rIns="0" bIns="0"/>
          <a:lstStyle/>
          <a:p>
            <a:r>
              <a:rPr lang="en-AU" noProof="0"/>
              <a:t>Add title</a:t>
            </a:r>
          </a:p>
        </p:txBody>
      </p:sp>
      <p:sp>
        <p:nvSpPr>
          <p:cNvPr id="6" name="Tijdelijke aanduiding voor tekst 5">
            <a:extLst>
              <a:ext uri="{FF2B5EF4-FFF2-40B4-BE49-F238E27FC236}">
                <a16:creationId xmlns:a16="http://schemas.microsoft.com/office/drawing/2014/main" id="{E0B482B4-6EC9-3F43-A366-19EB89A6D363}"/>
              </a:ext>
            </a:extLst>
          </p:cNvPr>
          <p:cNvSpPr>
            <a:spLocks noGrp="1"/>
          </p:cNvSpPr>
          <p:nvPr>
            <p:ph type="body" sz="quarter" idx="10" hasCustomPrompt="1"/>
          </p:nvPr>
        </p:nvSpPr>
        <p:spPr>
          <a:xfrm>
            <a:off x="838200" y="2292352"/>
            <a:ext cx="10515600" cy="3884613"/>
          </a:xfrm>
        </p:spPr>
        <p:txBody>
          <a:bodyPr/>
          <a:lstStyle>
            <a:lvl1pPr>
              <a:defRPr/>
            </a:lvl1pPr>
          </a:lstStyle>
          <a:p>
            <a:pPr lvl="0"/>
            <a:r>
              <a:rPr lang="en-AU" noProof="0"/>
              <a:t>Add text</a:t>
            </a:r>
          </a:p>
        </p:txBody>
      </p:sp>
    </p:spTree>
    <p:extLst>
      <p:ext uri="{BB962C8B-B14F-4D97-AF65-F5344CB8AC3E}">
        <p14:creationId xmlns:p14="http://schemas.microsoft.com/office/powerpoint/2010/main" val="8166933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1" userDrawn="1">
  <p:cSld name="Title slide 1">
    <p:bg>
      <p:bgPr>
        <a:solidFill>
          <a:srgbClr val="000000"/>
        </a:solidFill>
        <a:effectLst/>
      </p:bgPr>
    </p:bg>
    <p:spTree>
      <p:nvGrpSpPr>
        <p:cNvPr id="1" name="Shape 6"/>
        <p:cNvGrpSpPr/>
        <p:nvPr/>
      </p:nvGrpSpPr>
      <p:grpSpPr>
        <a:xfrm>
          <a:off x="0" y="0"/>
          <a:ext cx="0" cy="0"/>
          <a:chOff x="0" y="0"/>
          <a:chExt cx="0" cy="0"/>
        </a:xfrm>
      </p:grpSpPr>
      <p:sp>
        <p:nvSpPr>
          <p:cNvPr id="2" name="Text Placeholder 26">
            <a:extLst>
              <a:ext uri="{FF2B5EF4-FFF2-40B4-BE49-F238E27FC236}">
                <a16:creationId xmlns:a16="http://schemas.microsoft.com/office/drawing/2014/main" id="{4FD365F3-7CC7-8FCC-C24F-69036AAA7C9C}"/>
              </a:ext>
            </a:extLst>
          </p:cNvPr>
          <p:cNvSpPr>
            <a:spLocks noGrp="1"/>
          </p:cNvSpPr>
          <p:nvPr>
            <p:ph type="body" sz="quarter" idx="10" hasCustomPrompt="1"/>
          </p:nvPr>
        </p:nvSpPr>
        <p:spPr>
          <a:xfrm>
            <a:off x="527051" y="2817725"/>
            <a:ext cx="4314915" cy="953667"/>
          </a:xfrm>
          <a:prstGeom prst="rect">
            <a:avLst/>
          </a:prstGeom>
        </p:spPr>
        <p:txBody>
          <a:bodyPr lIns="0" tIns="0" rIns="0" bIns="0"/>
          <a:lstStyle>
            <a:lvl1pPr marR="0" algn="l" rtl="0">
              <a:lnSpc>
                <a:spcPct val="100000"/>
              </a:lnSpc>
              <a:spcBef>
                <a:spcPts val="0"/>
              </a:spcBef>
              <a:spcAft>
                <a:spcPts val="0"/>
              </a:spcAft>
              <a:buClr>
                <a:srgbClr val="000000"/>
              </a:buClr>
              <a:buFont typeface="Arial"/>
              <a:defRPr lang="en-GB" sz="3467" b="1" i="0" u="none" strike="noStrike" cap="none" dirty="0" smtClean="0">
                <a:solidFill>
                  <a:schemeClr val="tx1"/>
                </a:solidFill>
                <a:latin typeface="Poppins" pitchFamily="2" charset="77"/>
                <a:ea typeface="Arial"/>
                <a:cs typeface="Poppins" pitchFamily="2" charset="77"/>
                <a:sym typeface="Arial"/>
              </a:defRPr>
            </a:lvl1pPr>
            <a:lvl2pPr marR="0" algn="l" rtl="0">
              <a:lnSpc>
                <a:spcPct val="100000"/>
              </a:lnSpc>
              <a:spcBef>
                <a:spcPts val="0"/>
              </a:spcBef>
              <a:spcAft>
                <a:spcPts val="0"/>
              </a:spcAft>
              <a:buClr>
                <a:srgbClr val="000000"/>
              </a:buClr>
              <a:buFont typeface="Arial"/>
              <a:defRPr lang="en-GB" sz="3467" b="1" i="0" u="none" strike="noStrike" cap="none" dirty="0" smtClean="0">
                <a:solidFill>
                  <a:schemeClr val="accent1"/>
                </a:solidFill>
                <a:latin typeface="Poppins" pitchFamily="2" charset="77"/>
                <a:ea typeface="Arial"/>
                <a:cs typeface="Poppins" pitchFamily="2" charset="77"/>
                <a:sym typeface="Arial"/>
              </a:defRPr>
            </a:lvl2pPr>
            <a:lvl3pPr marR="0" algn="l" rtl="0">
              <a:lnSpc>
                <a:spcPct val="100000"/>
              </a:lnSpc>
              <a:spcBef>
                <a:spcPts val="0"/>
              </a:spcBef>
              <a:spcAft>
                <a:spcPts val="0"/>
              </a:spcAft>
              <a:buClr>
                <a:srgbClr val="000000"/>
              </a:buClr>
              <a:buFont typeface="Arial"/>
              <a:defRPr lang="en-GB" sz="3467" b="1" i="0" u="none" strike="noStrike" cap="none" dirty="0" smtClean="0">
                <a:solidFill>
                  <a:schemeClr val="accent1"/>
                </a:solidFill>
                <a:latin typeface="Poppins" pitchFamily="2" charset="77"/>
                <a:ea typeface="Arial"/>
                <a:cs typeface="Poppins" pitchFamily="2" charset="77"/>
                <a:sym typeface="Arial"/>
              </a:defRPr>
            </a:lvl3pPr>
            <a:lvl4pPr marR="0" algn="l" rtl="0">
              <a:lnSpc>
                <a:spcPct val="100000"/>
              </a:lnSpc>
              <a:spcBef>
                <a:spcPts val="0"/>
              </a:spcBef>
              <a:spcAft>
                <a:spcPts val="0"/>
              </a:spcAft>
              <a:buClr>
                <a:srgbClr val="000000"/>
              </a:buClr>
              <a:buFont typeface="Arial"/>
              <a:defRPr lang="en-GB" sz="3467" b="1" i="0" u="none" strike="noStrike" cap="none" dirty="0" smtClean="0">
                <a:solidFill>
                  <a:schemeClr val="accent1"/>
                </a:solidFill>
                <a:latin typeface="Poppins" pitchFamily="2" charset="77"/>
                <a:ea typeface="Arial"/>
                <a:cs typeface="Poppins" pitchFamily="2" charset="77"/>
                <a:sym typeface="Arial"/>
              </a:defRPr>
            </a:lvl4pPr>
            <a:lvl5pPr marR="0" algn="l" rtl="0">
              <a:lnSpc>
                <a:spcPct val="100000"/>
              </a:lnSpc>
              <a:spcBef>
                <a:spcPts val="0"/>
              </a:spcBef>
              <a:spcAft>
                <a:spcPts val="0"/>
              </a:spcAft>
              <a:buClr>
                <a:srgbClr val="000000"/>
              </a:buClr>
              <a:buFont typeface="Arial"/>
              <a:defRPr lang="en-US" sz="3467" b="1" i="0" u="none" strike="noStrike" cap="none" dirty="0">
                <a:solidFill>
                  <a:schemeClr val="accent1"/>
                </a:solidFill>
                <a:latin typeface="Poppins" pitchFamily="2" charset="77"/>
                <a:ea typeface="Arial"/>
                <a:cs typeface="Poppins" pitchFamily="2" charset="77"/>
                <a:sym typeface="Arial"/>
              </a:defRPr>
            </a:lvl5pPr>
          </a:lstStyle>
          <a:p>
            <a:pPr lvl="0"/>
            <a:r>
              <a:rPr lang="en-GB"/>
              <a:t>CLICK TO EDIT </a:t>
            </a:r>
            <a:br>
              <a:rPr lang="en-GB"/>
            </a:br>
            <a:r>
              <a:rPr lang="en-GB"/>
              <a:t>TEXT HERE</a:t>
            </a:r>
            <a:endParaRPr lang="en-US"/>
          </a:p>
        </p:txBody>
      </p:sp>
      <p:sp>
        <p:nvSpPr>
          <p:cNvPr id="4" name="Text Placeholder 28">
            <a:extLst>
              <a:ext uri="{FF2B5EF4-FFF2-40B4-BE49-F238E27FC236}">
                <a16:creationId xmlns:a16="http://schemas.microsoft.com/office/drawing/2014/main" id="{FE30C6AA-B53B-5083-F10B-50F585C82CF1}"/>
              </a:ext>
            </a:extLst>
          </p:cNvPr>
          <p:cNvSpPr>
            <a:spLocks noGrp="1"/>
          </p:cNvSpPr>
          <p:nvPr>
            <p:ph type="body" sz="quarter" idx="11" hasCustomPrompt="1"/>
          </p:nvPr>
        </p:nvSpPr>
        <p:spPr>
          <a:xfrm>
            <a:off x="527051" y="4121151"/>
            <a:ext cx="3977216" cy="244747"/>
          </a:xfrm>
          <a:prstGeom prst="rect">
            <a:avLst/>
          </a:prstGeom>
        </p:spPr>
        <p:txBody>
          <a:bodyPr lIns="0" tIns="0" rIns="0" bIns="0"/>
          <a:lstStyle>
            <a:lvl1pPr>
              <a:defRPr b="0" i="0">
                <a:solidFill>
                  <a:schemeClr val="tx1"/>
                </a:solidFill>
                <a:latin typeface="Poppins" pitchFamily="2" charset="77"/>
                <a:cs typeface="Poppins" pitchFamily="2" charset="77"/>
              </a:defRPr>
            </a:lvl1pPr>
          </a:lstStyle>
          <a:p>
            <a:pPr lvl="0">
              <a:lnSpc>
                <a:spcPct val="90000"/>
              </a:lnSpc>
              <a:buSzPts val="4000"/>
            </a:pPr>
            <a:r>
              <a:rPr lang="en-US" b="1" u="none" strike="noStrike" cap="none">
                <a:solidFill>
                  <a:schemeClr val="bg1"/>
                </a:solidFill>
                <a:latin typeface="Poppins SemiBold" pitchFamily="2" charset="77"/>
                <a:ea typeface="Montserrat"/>
                <a:cs typeface="Poppins SemiBold" pitchFamily="2" charset="77"/>
                <a:sym typeface="Montserrat"/>
              </a:rPr>
              <a:t>Presentation to:  </a:t>
            </a:r>
            <a:r>
              <a:rPr lang="en-US">
                <a:solidFill>
                  <a:schemeClr val="lt1"/>
                </a:solidFill>
                <a:latin typeface="Montserrat"/>
                <a:ea typeface="Montserrat"/>
                <a:cs typeface="Montserrat"/>
                <a:sym typeface="Montserrat"/>
              </a:rPr>
              <a:t>&lt;Name, Date&gt;</a:t>
            </a:r>
            <a:endParaRPr lang="en-US">
              <a:solidFill>
                <a:schemeClr val="bg1"/>
              </a:solidFill>
              <a:latin typeface="Poppins" pitchFamily="2" charset="77"/>
              <a:ea typeface="Montserrat"/>
              <a:cs typeface="Poppins" pitchFamily="2" charset="77"/>
              <a:sym typeface="Montserrat"/>
            </a:endParaRPr>
          </a:p>
        </p:txBody>
      </p:sp>
      <p:pic>
        <p:nvPicPr>
          <p:cNvPr id="6" name="Google Shape;18;p4">
            <a:extLst>
              <a:ext uri="{FF2B5EF4-FFF2-40B4-BE49-F238E27FC236}">
                <a16:creationId xmlns:a16="http://schemas.microsoft.com/office/drawing/2014/main" id="{F85B8F67-4BEF-C4EE-0370-8B166313D2F1}"/>
              </a:ext>
            </a:extLst>
          </p:cNvPr>
          <p:cNvPicPr preferRelativeResize="0">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8879417" y="345469"/>
            <a:ext cx="2777059" cy="499016"/>
          </a:xfrm>
          <a:prstGeom prst="rect">
            <a:avLst/>
          </a:prstGeom>
          <a:noFill/>
          <a:ln>
            <a:noFill/>
          </a:ln>
        </p:spPr>
      </p:pic>
    </p:spTree>
    <p:extLst>
      <p:ext uri="{BB962C8B-B14F-4D97-AF65-F5344CB8AC3E}">
        <p14:creationId xmlns:p14="http://schemas.microsoft.com/office/powerpoint/2010/main" val="15838148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slide 1" userDrawn="1">
  <p:cSld name="1_Title slide 1">
    <p:spTree>
      <p:nvGrpSpPr>
        <p:cNvPr id="1" name="Shape 6"/>
        <p:cNvGrpSpPr/>
        <p:nvPr/>
      </p:nvGrpSpPr>
      <p:grpSpPr>
        <a:xfrm>
          <a:off x="0" y="0"/>
          <a:ext cx="0" cy="0"/>
          <a:chOff x="0" y="0"/>
          <a:chExt cx="0" cy="0"/>
        </a:xfrm>
      </p:grpSpPr>
      <p:sp>
        <p:nvSpPr>
          <p:cNvPr id="2" name="Title 1">
            <a:extLst>
              <a:ext uri="{FF2B5EF4-FFF2-40B4-BE49-F238E27FC236}">
                <a16:creationId xmlns:a16="http://schemas.microsoft.com/office/drawing/2014/main" id="{284A95F5-A2B4-184E-9F2B-008F6B7332DE}"/>
              </a:ext>
            </a:extLst>
          </p:cNvPr>
          <p:cNvSpPr>
            <a:spLocks noGrp="1"/>
          </p:cNvSpPr>
          <p:nvPr>
            <p:ph type="title"/>
          </p:nvPr>
        </p:nvSpPr>
        <p:spPr>
          <a:xfrm>
            <a:off x="357909" y="394513"/>
            <a:ext cx="10515600" cy="410433"/>
          </a:xfrm>
          <a:prstGeom prst="rect">
            <a:avLst/>
          </a:prstGeom>
        </p:spPr>
        <p:txBody>
          <a:bodyPr/>
          <a:lstStyle>
            <a:lvl1pPr>
              <a:defRPr sz="2667" b="1">
                <a:solidFill>
                  <a:schemeClr val="tx1"/>
                </a:solidFill>
                <a:latin typeface="Poppins" pitchFamily="2" charset="77"/>
                <a:cs typeface="Poppins" pitchFamily="2" charset="77"/>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05871ED5-D764-88BE-32EA-07C5563F6278}"/>
              </a:ext>
            </a:extLst>
          </p:cNvPr>
          <p:cNvSpPr>
            <a:spLocks noGrp="1"/>
          </p:cNvSpPr>
          <p:nvPr>
            <p:ph sz="quarter" idx="10"/>
          </p:nvPr>
        </p:nvSpPr>
        <p:spPr>
          <a:xfrm>
            <a:off x="357717" y="1314026"/>
            <a:ext cx="11463867" cy="1612749"/>
          </a:xfrm>
          <a:prstGeom prst="rect">
            <a:avLst/>
          </a:prstGeom>
        </p:spPr>
        <p:txBody>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9" name="Straight Connector 8">
            <a:extLst>
              <a:ext uri="{FF2B5EF4-FFF2-40B4-BE49-F238E27FC236}">
                <a16:creationId xmlns:a16="http://schemas.microsoft.com/office/drawing/2014/main" id="{1C4B8632-4E89-BF8C-B67E-5A943D9C2C72}"/>
              </a:ext>
            </a:extLst>
          </p:cNvPr>
          <p:cNvCxnSpPr>
            <a:cxnSpLocks/>
          </p:cNvCxnSpPr>
          <p:nvPr userDrawn="1"/>
        </p:nvCxnSpPr>
        <p:spPr>
          <a:xfrm>
            <a:off x="0" y="927331"/>
            <a:ext cx="12192000" cy="0"/>
          </a:xfrm>
          <a:prstGeom prst="line">
            <a:avLst/>
          </a:prstGeom>
          <a:ln w="12700">
            <a:solidFill>
              <a:srgbClr val="D883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8139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Walk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MS logo white - EMF" descr="Microsoft logo white text version">
            <a:extLst>
              <a:ext uri="{FF2B5EF4-FFF2-40B4-BE49-F238E27FC236}">
                <a16:creationId xmlns:a16="http://schemas.microsoft.com/office/drawing/2014/main" id="{F7CD6B1F-AE52-08A4-59DD-ADA3920FEF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algn="l">
              <a:lnSpc>
                <a:spcPct val="90000"/>
              </a:lnSpc>
            </a:pPr>
            <a:r>
              <a:rPr lang="en-US" sz="5400" b="0">
                <a:solidFill>
                  <a:schemeClr val="bg1"/>
                </a:solidFill>
                <a:latin typeface="+mj-lt"/>
              </a:rPr>
              <a:t>Microsoft Azure</a:t>
            </a:r>
          </a:p>
        </p:txBody>
      </p:sp>
    </p:spTree>
    <p:extLst>
      <p:ext uri="{BB962C8B-B14F-4D97-AF65-F5344CB8AC3E}">
        <p14:creationId xmlns:p14="http://schemas.microsoft.com/office/powerpoint/2010/main" val="2531725446"/>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Walki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algn="l">
              <a:lnSpc>
                <a:spcPct val="90000"/>
              </a:lnSpc>
            </a:pPr>
            <a:r>
              <a:rPr lang="en-US" sz="5400" b="0">
                <a:solidFill>
                  <a:schemeClr val="tx1"/>
                </a:solidFill>
                <a:latin typeface="+mj-lt"/>
              </a:rPr>
              <a:t>Microsoft Azure</a:t>
            </a:r>
          </a:p>
        </p:txBody>
      </p:sp>
      <p:pic>
        <p:nvPicPr>
          <p:cNvPr id="5" name="MS logo gray - EMF" descr="Microsoft logo, gray text version">
            <a:extLst>
              <a:ext uri="{FF2B5EF4-FFF2-40B4-BE49-F238E27FC236}">
                <a16:creationId xmlns:a16="http://schemas.microsoft.com/office/drawing/2014/main" id="{8672AF12-6140-9E72-C268-A8ED4080CAD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29961684"/>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50387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33343623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6363608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92300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672782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BBFAAA10-F521-410E-1BB5-6D77902DD0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737734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BBFAAA10-F521-410E-1BB5-6D77902DD0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20725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858785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_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809541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Blank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2"/>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82490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6070179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27056958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3201971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1_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296893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867880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681867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2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001836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47383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D155-47E8-D819-5FA4-748607570A1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Picture Placeholder 9">
            <a:extLst>
              <a:ext uri="{FF2B5EF4-FFF2-40B4-BE49-F238E27FC236}">
                <a16:creationId xmlns:a16="http://schemas.microsoft.com/office/drawing/2014/main" id="{5022EE65-FBB2-C961-B89F-9DADBDB2DB30}"/>
              </a:ext>
            </a:extLst>
          </p:cNvPr>
          <p:cNvSpPr>
            <a:spLocks noGrp="1"/>
          </p:cNvSpPr>
          <p:nvPr>
            <p:ph type="pic" sz="quarter" idx="14" hasCustomPrompt="1"/>
          </p:nvPr>
        </p:nvSpPr>
        <p:spPr>
          <a:xfrm>
            <a:off x="7827263" y="2199576"/>
            <a:ext cx="3760470" cy="3760470"/>
          </a:xfrm>
          <a:prstGeom prst="rect">
            <a:avLst/>
          </a:prstGeom>
          <a:blipFill>
            <a:blip r:embed="rId3"/>
            <a:stretch>
              <a:fillRect/>
            </a:stretch>
          </a:blipFill>
          <a:effectLst>
            <a:outerShdw blurRad="215900" dist="190500" dir="2700000" sx="101000" sy="101000" algn="ctr" rotWithShape="0">
              <a:srgbClr val="000000">
                <a:alpha val="23000"/>
              </a:srgbClr>
            </a:outerShdw>
          </a:effectLst>
        </p:spPr>
        <p:txBody>
          <a:bodyPr vert="horz" wrap="square" lIns="0" tIns="0" rIns="0" bIns="0" rtlCol="0" anchor="ctr" anchorCtr="0">
            <a:normAutofit/>
          </a:bodyPr>
          <a:lstStyle>
            <a:lvl1pPr marL="228600" indent="-228600" algn="ctr">
              <a:buNone/>
              <a:defRPr lang="en-US" sz="1800" b="1">
                <a:solidFill>
                  <a:schemeClr val="tx1"/>
                </a:solidFill>
                <a:latin typeface="+mn-lt"/>
              </a:defRPr>
            </a:lvl1pPr>
          </a:lstStyle>
          <a:p>
            <a:pPr marL="228600" lvl="0" indent="-228600" algn="ctr"/>
            <a:r>
              <a:rPr lang="en-US"/>
              <a:t>Click to insert photo</a:t>
            </a:r>
          </a:p>
        </p:txBody>
      </p:sp>
      <p:sp>
        <p:nvSpPr>
          <p:cNvPr id="5" name="Text Placeholder 11">
            <a:extLst>
              <a:ext uri="{FF2B5EF4-FFF2-40B4-BE49-F238E27FC236}">
                <a16:creationId xmlns:a16="http://schemas.microsoft.com/office/drawing/2014/main" id="{4B878651-6EA0-F1DE-DDB3-D4C07A4E5942}"/>
              </a:ext>
            </a:extLst>
          </p:cNvPr>
          <p:cNvSpPr>
            <a:spLocks noGrp="1"/>
          </p:cNvSpPr>
          <p:nvPr>
            <p:ph type="body" sz="quarter" idx="17"/>
          </p:nvPr>
        </p:nvSpPr>
        <p:spPr>
          <a:xfrm>
            <a:off x="1245931" y="3206751"/>
            <a:ext cx="2706480" cy="1477328"/>
          </a:xfrm>
        </p:spPr>
        <p:txBody>
          <a:bodyPr anchor="t"/>
          <a:lstStyle>
            <a:lvl1pPr marL="0" indent="0">
              <a:spcBef>
                <a:spcPts val="0"/>
              </a:spcBef>
              <a:buNone/>
              <a:defRPr sz="3200">
                <a:solidFill>
                  <a:schemeClr val="tx1"/>
                </a:solidFill>
                <a:latin typeface="+mj-lt"/>
              </a:defRPr>
            </a:lvl1pPr>
          </a:lstStyle>
          <a:p>
            <a:pPr lvl="0"/>
            <a:r>
              <a:rPr lang="en-US"/>
              <a:t>Click to edit Master text styles</a:t>
            </a:r>
          </a:p>
        </p:txBody>
      </p:sp>
      <p:sp>
        <p:nvSpPr>
          <p:cNvPr id="10" name="Freeform: Shape 9">
            <a:extLst>
              <a:ext uri="{FF2B5EF4-FFF2-40B4-BE49-F238E27FC236}">
                <a16:creationId xmlns:a16="http://schemas.microsoft.com/office/drawing/2014/main" id="{52A3F807-DEFB-6026-D7BD-82284EB7FB76}"/>
              </a:ext>
            </a:extLst>
          </p:cNvPr>
          <p:cNvSpPr/>
          <p:nvPr/>
        </p:nvSpPr>
        <p:spPr>
          <a:xfrm>
            <a:off x="552732" y="2199576"/>
            <a:ext cx="693200" cy="604267"/>
          </a:xfrm>
          <a:custGeom>
            <a:avLst/>
            <a:gdLst>
              <a:gd name="connsiteX0" fmla="*/ 393237 w 674431"/>
              <a:gd name="connsiteY0" fmla="*/ 0 h 587906"/>
              <a:gd name="connsiteX1" fmla="*/ 616089 w 674431"/>
              <a:gd name="connsiteY1" fmla="*/ 0 h 587906"/>
              <a:gd name="connsiteX2" fmla="*/ 616151 w 674431"/>
              <a:gd name="connsiteY2" fmla="*/ 0 h 587906"/>
              <a:gd name="connsiteX3" fmla="*/ 674431 w 674431"/>
              <a:gd name="connsiteY3" fmla="*/ 58280 h 587906"/>
              <a:gd name="connsiteX4" fmla="*/ 674431 w 674431"/>
              <a:gd name="connsiteY4" fmla="*/ 221738 h 587906"/>
              <a:gd name="connsiteX5" fmla="*/ 597219 w 674431"/>
              <a:gd name="connsiteY5" fmla="*/ 471750 h 587906"/>
              <a:gd name="connsiteX6" fmla="*/ 393361 w 674431"/>
              <a:gd name="connsiteY6" fmla="*/ 587630 h 587906"/>
              <a:gd name="connsiteX7" fmla="*/ 380245 w 674431"/>
              <a:gd name="connsiteY7" fmla="*/ 577174 h 587906"/>
              <a:gd name="connsiteX8" fmla="*/ 380245 w 674431"/>
              <a:gd name="connsiteY8" fmla="*/ 489011 h 587906"/>
              <a:gd name="connsiteX9" fmla="*/ 387484 w 674431"/>
              <a:gd name="connsiteY9" fmla="*/ 478865 h 587906"/>
              <a:gd name="connsiteX10" fmla="*/ 523100 w 674431"/>
              <a:gd name="connsiteY10" fmla="*/ 363541 h 587906"/>
              <a:gd name="connsiteX11" fmla="*/ 540423 w 674431"/>
              <a:gd name="connsiteY11" fmla="*/ 283112 h 587906"/>
              <a:gd name="connsiteX12" fmla="*/ 533308 w 674431"/>
              <a:gd name="connsiteY12" fmla="*/ 276306 h 587906"/>
              <a:gd name="connsiteX13" fmla="*/ 393361 w 674431"/>
              <a:gd name="connsiteY13" fmla="*/ 276306 h 587906"/>
              <a:gd name="connsiteX14" fmla="*/ 374986 w 674431"/>
              <a:gd name="connsiteY14" fmla="*/ 257931 h 587906"/>
              <a:gd name="connsiteX15" fmla="*/ 374986 w 674431"/>
              <a:gd name="connsiteY15" fmla="*/ 18251 h 587906"/>
              <a:gd name="connsiteX16" fmla="*/ 393237 w 674431"/>
              <a:gd name="connsiteY16" fmla="*/ 0 h 587906"/>
              <a:gd name="connsiteX17" fmla="*/ 58466 w 674431"/>
              <a:gd name="connsiteY17" fmla="*/ 0 h 587906"/>
              <a:gd name="connsiteX18" fmla="*/ 281070 w 674431"/>
              <a:gd name="connsiteY18" fmla="*/ 0 h 587906"/>
              <a:gd name="connsiteX19" fmla="*/ 299445 w 674431"/>
              <a:gd name="connsiteY19" fmla="*/ 18375 h 587906"/>
              <a:gd name="connsiteX20" fmla="*/ 299445 w 674431"/>
              <a:gd name="connsiteY20" fmla="*/ 221738 h 587906"/>
              <a:gd name="connsiteX21" fmla="*/ 222233 w 674431"/>
              <a:gd name="connsiteY21" fmla="*/ 471750 h 587906"/>
              <a:gd name="connsiteX22" fmla="*/ 18375 w 674431"/>
              <a:gd name="connsiteY22" fmla="*/ 587630 h 587906"/>
              <a:gd name="connsiteX23" fmla="*/ 5259 w 674431"/>
              <a:gd name="connsiteY23" fmla="*/ 577174 h 587906"/>
              <a:gd name="connsiteX24" fmla="*/ 5259 w 674431"/>
              <a:gd name="connsiteY24" fmla="*/ 489011 h 587906"/>
              <a:gd name="connsiteX25" fmla="*/ 12497 w 674431"/>
              <a:gd name="connsiteY25" fmla="*/ 478865 h 587906"/>
              <a:gd name="connsiteX26" fmla="*/ 148114 w 674431"/>
              <a:gd name="connsiteY26" fmla="*/ 363541 h 587906"/>
              <a:gd name="connsiteX27" fmla="*/ 165437 w 674431"/>
              <a:gd name="connsiteY27" fmla="*/ 283112 h 587906"/>
              <a:gd name="connsiteX28" fmla="*/ 158322 w 674431"/>
              <a:gd name="connsiteY28" fmla="*/ 276306 h 587906"/>
              <a:gd name="connsiteX29" fmla="*/ 18375 w 674431"/>
              <a:gd name="connsiteY29" fmla="*/ 276306 h 587906"/>
              <a:gd name="connsiteX30" fmla="*/ 0 w 674431"/>
              <a:gd name="connsiteY30" fmla="*/ 257931 h 587906"/>
              <a:gd name="connsiteX31" fmla="*/ 0 w 674431"/>
              <a:gd name="connsiteY31" fmla="*/ 58466 h 587906"/>
              <a:gd name="connsiteX32" fmla="*/ 58466 w 674431"/>
              <a:gd name="connsiteY32" fmla="*/ 0 h 5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4431" h="587906">
                <a:moveTo>
                  <a:pt x="393237" y="0"/>
                </a:moveTo>
                <a:lnTo>
                  <a:pt x="616089" y="0"/>
                </a:lnTo>
                <a:lnTo>
                  <a:pt x="616151" y="0"/>
                </a:lnTo>
                <a:cubicBezTo>
                  <a:pt x="648322" y="0"/>
                  <a:pt x="674431" y="26109"/>
                  <a:pt x="674431" y="58280"/>
                </a:cubicBezTo>
                <a:lnTo>
                  <a:pt x="674431" y="221738"/>
                </a:lnTo>
                <a:cubicBezTo>
                  <a:pt x="674431" y="328152"/>
                  <a:pt x="648694" y="411490"/>
                  <a:pt x="597219" y="471750"/>
                </a:cubicBezTo>
                <a:cubicBezTo>
                  <a:pt x="548157" y="529102"/>
                  <a:pt x="480225" y="567770"/>
                  <a:pt x="393361" y="587630"/>
                </a:cubicBezTo>
                <a:cubicBezTo>
                  <a:pt x="386679" y="589177"/>
                  <a:pt x="380245" y="584042"/>
                  <a:pt x="380245" y="577174"/>
                </a:cubicBezTo>
                <a:lnTo>
                  <a:pt x="380245" y="489011"/>
                </a:lnTo>
                <a:cubicBezTo>
                  <a:pt x="380245" y="484433"/>
                  <a:pt x="383153" y="480288"/>
                  <a:pt x="387484" y="478865"/>
                </a:cubicBezTo>
                <a:cubicBezTo>
                  <a:pt x="454240" y="456778"/>
                  <a:pt x="499466" y="418295"/>
                  <a:pt x="523100" y="363541"/>
                </a:cubicBezTo>
                <a:cubicBezTo>
                  <a:pt x="535969" y="335824"/>
                  <a:pt x="541784" y="309035"/>
                  <a:pt x="540423" y="283112"/>
                </a:cubicBezTo>
                <a:cubicBezTo>
                  <a:pt x="540238" y="279276"/>
                  <a:pt x="537082" y="276306"/>
                  <a:pt x="533308" y="276306"/>
                </a:cubicBezTo>
                <a:lnTo>
                  <a:pt x="393361" y="276306"/>
                </a:lnTo>
                <a:cubicBezTo>
                  <a:pt x="383215" y="276306"/>
                  <a:pt x="374986" y="268078"/>
                  <a:pt x="374986" y="257931"/>
                </a:cubicBezTo>
                <a:lnTo>
                  <a:pt x="374986" y="18251"/>
                </a:lnTo>
                <a:cubicBezTo>
                  <a:pt x="374986" y="8167"/>
                  <a:pt x="383153" y="0"/>
                  <a:pt x="393237" y="0"/>
                </a:cubicBezTo>
                <a:close/>
                <a:moveTo>
                  <a:pt x="58466" y="0"/>
                </a:moveTo>
                <a:lnTo>
                  <a:pt x="281070" y="0"/>
                </a:lnTo>
                <a:cubicBezTo>
                  <a:pt x="291216" y="0"/>
                  <a:pt x="299445" y="8229"/>
                  <a:pt x="299445" y="18375"/>
                </a:cubicBezTo>
                <a:lnTo>
                  <a:pt x="299445" y="221738"/>
                </a:lnTo>
                <a:cubicBezTo>
                  <a:pt x="299445" y="328152"/>
                  <a:pt x="273708" y="411490"/>
                  <a:pt x="222233" y="471750"/>
                </a:cubicBezTo>
                <a:cubicBezTo>
                  <a:pt x="173171" y="529102"/>
                  <a:pt x="105239" y="567770"/>
                  <a:pt x="18375" y="587630"/>
                </a:cubicBezTo>
                <a:cubicBezTo>
                  <a:pt x="11631" y="589177"/>
                  <a:pt x="5259" y="584042"/>
                  <a:pt x="5259" y="577174"/>
                </a:cubicBezTo>
                <a:lnTo>
                  <a:pt x="5259" y="489011"/>
                </a:lnTo>
                <a:cubicBezTo>
                  <a:pt x="5259" y="484433"/>
                  <a:pt x="8167" y="480288"/>
                  <a:pt x="12497" y="478865"/>
                </a:cubicBezTo>
                <a:cubicBezTo>
                  <a:pt x="79254" y="456778"/>
                  <a:pt x="124480" y="418295"/>
                  <a:pt x="148114" y="363541"/>
                </a:cubicBezTo>
                <a:cubicBezTo>
                  <a:pt x="160983" y="335824"/>
                  <a:pt x="166798" y="309035"/>
                  <a:pt x="165437" y="283112"/>
                </a:cubicBezTo>
                <a:cubicBezTo>
                  <a:pt x="165252" y="279276"/>
                  <a:pt x="162096" y="276306"/>
                  <a:pt x="158322" y="276306"/>
                </a:cubicBezTo>
                <a:lnTo>
                  <a:pt x="18375" y="276306"/>
                </a:lnTo>
                <a:cubicBezTo>
                  <a:pt x="8229" y="276306"/>
                  <a:pt x="0" y="268078"/>
                  <a:pt x="0" y="257931"/>
                </a:cubicBezTo>
                <a:lnTo>
                  <a:pt x="0" y="58466"/>
                </a:lnTo>
                <a:cubicBezTo>
                  <a:pt x="0" y="26171"/>
                  <a:pt x="26171" y="0"/>
                  <a:pt x="58466" y="0"/>
                </a:cubicBezTo>
                <a:close/>
              </a:path>
            </a:pathLst>
          </a:custGeom>
          <a:solidFill>
            <a:schemeClr val="tx1"/>
          </a:solidFill>
          <a:ln w="6117" cap="flat">
            <a:noFill/>
            <a:prstDash val="solid"/>
            <a:miter/>
          </a:ln>
        </p:spPr>
        <p:txBody>
          <a:bodyPr rtlCol="0" anchor="ctr"/>
          <a:lstStyle/>
          <a:p>
            <a:endParaRPr lang="en-US"/>
          </a:p>
        </p:txBody>
      </p:sp>
      <p:sp>
        <p:nvSpPr>
          <p:cNvPr id="11" name="Text Placeholder 4">
            <a:extLst>
              <a:ext uri="{FF2B5EF4-FFF2-40B4-BE49-F238E27FC236}">
                <a16:creationId xmlns:a16="http://schemas.microsoft.com/office/drawing/2014/main" id="{6B8F6EDE-3287-C98A-2287-E97E9546E9E1}"/>
              </a:ext>
            </a:extLst>
          </p:cNvPr>
          <p:cNvSpPr>
            <a:spLocks noGrp="1"/>
          </p:cNvSpPr>
          <p:nvPr>
            <p:ph type="body" sz="quarter" idx="12" hasCustomPrompt="1"/>
          </p:nvPr>
        </p:nvSpPr>
        <p:spPr>
          <a:xfrm>
            <a:off x="1245931" y="4963876"/>
            <a:ext cx="270648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Quote author</a:t>
            </a:r>
          </a:p>
        </p:txBody>
      </p:sp>
    </p:spTree>
    <p:extLst>
      <p:ext uri="{BB962C8B-B14F-4D97-AF65-F5344CB8AC3E}">
        <p14:creationId xmlns:p14="http://schemas.microsoft.com/office/powerpoint/2010/main" val="31048827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creensho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457200"/>
            <a:ext cx="6359434" cy="553998"/>
          </a:xfrm>
        </p:spPr>
        <p:txBody>
          <a:bodyPr/>
          <a:lstStyle/>
          <a:p>
            <a:r>
              <a:rPr lang="en-US"/>
              <a:t>Click to edit Master title style</a:t>
            </a:r>
          </a:p>
        </p:txBody>
      </p:sp>
      <p:sp>
        <p:nvSpPr>
          <p:cNvPr id="3" name="Rectangle 2">
            <a:extLst>
              <a:ext uri="{FF2B5EF4-FFF2-40B4-BE49-F238E27FC236}">
                <a16:creationId xmlns:a16="http://schemas.microsoft.com/office/drawing/2014/main" id="{D565C022-5A4E-84F5-B51B-1431B6A0AE21}"/>
              </a:ext>
            </a:extLst>
          </p:cNvPr>
          <p:cNvSpPr/>
          <p:nvPr userDrawn="1"/>
        </p:nvSpPr>
        <p:spPr bwMode="auto">
          <a:xfrm>
            <a:off x="7228114" y="292100"/>
            <a:ext cx="4659086" cy="6272213"/>
          </a:xfrm>
          <a:prstGeom prst="rect">
            <a:avLst/>
          </a:prstGeom>
          <a:gradFill>
            <a:gsLst>
              <a:gs pos="0">
                <a:srgbClr val="FFB3BB"/>
              </a:gs>
              <a:gs pos="100000">
                <a:srgbClr val="FFB900"/>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6076380" y="1866864"/>
            <a:ext cx="5544120" cy="3124272"/>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
        <p:nvSpPr>
          <p:cNvPr id="17" name="Content Placeholder 4">
            <a:extLst>
              <a:ext uri="{FF2B5EF4-FFF2-40B4-BE49-F238E27FC236}">
                <a16:creationId xmlns:a16="http://schemas.microsoft.com/office/drawing/2014/main" id="{1020F17E-67BE-FC02-AF7B-709A3923C231}"/>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216694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creensho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5C022-5A4E-84F5-B51B-1431B6A0AE21}"/>
              </a:ext>
            </a:extLst>
          </p:cNvPr>
          <p:cNvSpPr/>
          <p:nvPr userDrawn="1"/>
        </p:nvSpPr>
        <p:spPr bwMode="auto">
          <a:xfrm>
            <a:off x="304800" y="292100"/>
            <a:ext cx="11582400" cy="6272213"/>
          </a:xfrm>
          <a:prstGeom prst="rect">
            <a:avLst/>
          </a:prstGeom>
          <a:gradFill>
            <a:gsLst>
              <a:gs pos="64000">
                <a:srgbClr val="0D82CB"/>
              </a:gs>
              <a:gs pos="0">
                <a:srgbClr val="7FDE7B"/>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2896801"/>
            <a:ext cx="3590037" cy="1661993"/>
          </a:xfrm>
        </p:spPr>
        <p:txBody>
          <a:bodyPr/>
          <a:lstStyle>
            <a:lvl1pPr algn="l">
              <a:defRPr>
                <a:solidFill>
                  <a:schemeClr val="tx1"/>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4461762" y="1490647"/>
            <a:ext cx="6879337" cy="3876706"/>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2168077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Photoslid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204363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15">
            <a:extLst>
              <a:ext uri="{FF2B5EF4-FFF2-40B4-BE49-F238E27FC236}">
                <a16:creationId xmlns:a16="http://schemas.microsoft.com/office/drawing/2014/main" id="{90C592A4-DBC6-A7A9-63D9-5020A47499F3}"/>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960359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2"/>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5">
            <a:extLst>
              <a:ext uri="{FF2B5EF4-FFF2-40B4-BE49-F238E27FC236}">
                <a16:creationId xmlns:a16="http://schemas.microsoft.com/office/drawing/2014/main" id="{830D09FD-2495-FD73-64EA-14E484039EF8}"/>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9864177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84404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UI" panose="020B0502040204020203" pitchFamily="34"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UI" panose="020B0502040204020203" pitchFamily="34"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240670651"/>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UI" panose="020B0502040204020203" pitchFamily="34"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UI" panose="020B0502040204020203" pitchFamily="34"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96802027"/>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4370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4999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193449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lack Notes slide Layout">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069298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Section Header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A815D3-596C-9CB9-F1BC-3B885A4A869D}"/>
              </a:ext>
            </a:extLst>
          </p:cNvPr>
          <p:cNvSpPr/>
          <p:nvPr userDrawn="1"/>
        </p:nvSpPr>
        <p:spPr bwMode="auto">
          <a:xfrm flipH="1">
            <a:off x="0" y="-1"/>
            <a:ext cx="12195176" cy="6858001"/>
          </a:xfrm>
          <a:prstGeom prst="rect">
            <a:avLst/>
          </a:prstGeom>
          <a:gradFill flip="none" rotWithShape="1">
            <a:gsLst>
              <a:gs pos="100000">
                <a:srgbClr val="152237"/>
              </a:gs>
              <a:gs pos="0">
                <a:srgbClr val="1F5188"/>
              </a:gs>
              <a:gs pos="8000">
                <a:srgbClr val="1F4471"/>
              </a:gs>
              <a:gs pos="25000">
                <a:srgbClr val="1F3353"/>
              </a:gs>
            </a:gsLst>
            <a:lin ang="27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indent="0" algn="l" defTabSz="932472" rtl="0" eaLnBrk="1" fontAlgn="base" latinLnBrk="0" hangingPunct="1">
              <a:lnSpc>
                <a:spcPct val="100000"/>
              </a:lnSpc>
              <a:spcBef>
                <a:spcPct val="0"/>
              </a:spcBef>
              <a:spcAft>
                <a:spcPct val="0"/>
              </a:spcAft>
              <a:buClrTx/>
              <a:buSzTx/>
              <a:buFontTx/>
              <a:buNone/>
              <a:tabLst/>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3" name="Picture 2">
            <a:extLst>
              <a:ext uri="{FF2B5EF4-FFF2-40B4-BE49-F238E27FC236}">
                <a16:creationId xmlns:a16="http://schemas.microsoft.com/office/drawing/2014/main" id="{F8EF1DB1-99AA-9F43-A43A-7420836B4D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621623" y="0"/>
            <a:ext cx="4458861" cy="6858000"/>
          </a:xfrm>
          <a:prstGeom prst="rect">
            <a:avLst/>
          </a:prstGeom>
        </p:spPr>
      </p:pic>
      <p:cxnSp>
        <p:nvCxnSpPr>
          <p:cNvPr id="4" name="Straight Connector 3">
            <a:extLst>
              <a:ext uri="{FF2B5EF4-FFF2-40B4-BE49-F238E27FC236}">
                <a16:creationId xmlns:a16="http://schemas.microsoft.com/office/drawing/2014/main" id="{E84B8981-2FCA-5004-3D27-4CD31E5E8DE4}"/>
              </a:ext>
            </a:extLst>
          </p:cNvPr>
          <p:cNvCxnSpPr/>
          <p:nvPr userDrawn="1"/>
        </p:nvCxnSpPr>
        <p:spPr>
          <a:xfrm>
            <a:off x="493842" y="0"/>
            <a:ext cx="0" cy="6858000"/>
          </a:xfrm>
          <a:prstGeom prst="line">
            <a:avLst/>
          </a:prstGeom>
          <a:ln w="19050">
            <a:solidFill>
              <a:srgbClr val="CD9BC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316381C-DF87-6AF3-8979-7F5C90788986}"/>
              </a:ext>
            </a:extLst>
          </p:cNvPr>
          <p:cNvCxnSpPr>
            <a:cxnSpLocks/>
          </p:cNvCxnSpPr>
          <p:nvPr userDrawn="1"/>
        </p:nvCxnSpPr>
        <p:spPr>
          <a:xfrm>
            <a:off x="5225119" y="2663366"/>
            <a:ext cx="0" cy="4194635"/>
          </a:xfrm>
          <a:prstGeom prst="line">
            <a:avLst/>
          </a:prstGeom>
          <a:ln w="19050">
            <a:solidFill>
              <a:srgbClr val="CD9BCF"/>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745E78B-B6A3-523D-6D8B-7C02A981267E}"/>
              </a:ext>
            </a:extLst>
          </p:cNvPr>
          <p:cNvSpPr/>
          <p:nvPr userDrawn="1"/>
        </p:nvSpPr>
        <p:spPr bwMode="auto">
          <a:xfrm>
            <a:off x="5151482" y="2562290"/>
            <a:ext cx="147275" cy="146610"/>
          </a:xfrm>
          <a:prstGeom prst="ellipse">
            <a:avLst/>
          </a:prstGeom>
          <a:solidFill>
            <a:srgbClr val="1F3353"/>
          </a:solidFill>
          <a:ln w="19050">
            <a:solidFill>
              <a:srgbClr val="CD9BC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indent="0" algn="l" defTabSz="932472" rtl="0" eaLnBrk="1" fontAlgn="base" latinLnBrk="0" hangingPunct="1">
              <a:lnSpc>
                <a:spcPct val="100000"/>
              </a:lnSpc>
              <a:spcBef>
                <a:spcPct val="0"/>
              </a:spcBef>
              <a:spcAft>
                <a:spcPct val="0"/>
              </a:spcAft>
              <a:buClrTx/>
              <a:buSzTx/>
              <a:buFontTx/>
              <a:buNone/>
              <a:tabLst/>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5" name="Picture 4">
            <a:extLst>
              <a:ext uri="{FF2B5EF4-FFF2-40B4-BE49-F238E27FC236}">
                <a16:creationId xmlns:a16="http://schemas.microsoft.com/office/drawing/2014/main" id="{150BC9B2-2A51-1E3D-40AC-DECA3CDB56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9518" y="5986879"/>
            <a:ext cx="3569915" cy="261520"/>
          </a:xfrm>
          <a:prstGeom prst="rect">
            <a:avLst/>
          </a:prstGeom>
        </p:spPr>
      </p:pic>
    </p:spTree>
    <p:extLst>
      <p:ext uri="{BB962C8B-B14F-4D97-AF65-F5344CB8AC3E}">
        <p14:creationId xmlns:p14="http://schemas.microsoft.com/office/powerpoint/2010/main" val="41421792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lide 1" userDrawn="1">
  <p:cSld name="Title slide 1">
    <p:spTree>
      <p:nvGrpSpPr>
        <p:cNvPr id="1" name="Shape 6"/>
        <p:cNvGrpSpPr/>
        <p:nvPr/>
      </p:nvGrpSpPr>
      <p:grpSpPr>
        <a:xfrm>
          <a:off x="0" y="0"/>
          <a:ext cx="0" cy="0"/>
          <a:chOff x="0" y="0"/>
          <a:chExt cx="0" cy="0"/>
        </a:xfrm>
      </p:grpSpPr>
      <p:sp>
        <p:nvSpPr>
          <p:cNvPr id="2" name="Title 1">
            <a:extLst>
              <a:ext uri="{FF2B5EF4-FFF2-40B4-BE49-F238E27FC236}">
                <a16:creationId xmlns:a16="http://schemas.microsoft.com/office/drawing/2014/main" id="{284A95F5-A2B4-184E-9F2B-008F6B7332DE}"/>
              </a:ext>
            </a:extLst>
          </p:cNvPr>
          <p:cNvSpPr>
            <a:spLocks noGrp="1"/>
          </p:cNvSpPr>
          <p:nvPr>
            <p:ph type="title"/>
          </p:nvPr>
        </p:nvSpPr>
        <p:spPr>
          <a:xfrm>
            <a:off x="357909" y="394513"/>
            <a:ext cx="10515600" cy="410433"/>
          </a:xfrm>
          <a:prstGeom prst="rect">
            <a:avLst/>
          </a:prstGeom>
        </p:spPr>
        <p:txBody>
          <a:bodyPr/>
          <a:lstStyle>
            <a:lvl1pPr>
              <a:defRPr sz="2667" b="1">
                <a:solidFill>
                  <a:schemeClr val="tx1"/>
                </a:solidFill>
                <a:latin typeface="Poppins" pitchFamily="2" charset="77"/>
                <a:cs typeface="Poppins" pitchFamily="2" charset="77"/>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05871ED5-D764-88BE-32EA-07C5563F6278}"/>
              </a:ext>
            </a:extLst>
          </p:cNvPr>
          <p:cNvSpPr>
            <a:spLocks noGrp="1"/>
          </p:cNvSpPr>
          <p:nvPr>
            <p:ph sz="quarter" idx="10"/>
          </p:nvPr>
        </p:nvSpPr>
        <p:spPr>
          <a:xfrm>
            <a:off x="357717" y="1314026"/>
            <a:ext cx="11463867" cy="1612749"/>
          </a:xfrm>
          <a:prstGeom prst="rect">
            <a:avLst/>
          </a:prstGeom>
        </p:spPr>
        <p:txBody>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363764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29E9-C028-1D8C-6F4F-9C4971C289B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ED3C8CB-BE17-1109-2B78-72866CE6BA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CAB2105-061F-13DA-2F65-2DB7983FD6D5}"/>
              </a:ext>
            </a:extLst>
          </p:cNvPr>
          <p:cNvSpPr>
            <a:spLocks noGrp="1"/>
          </p:cNvSpPr>
          <p:nvPr>
            <p:ph type="dt" sz="half" idx="10"/>
          </p:nvPr>
        </p:nvSpPr>
        <p:spPr/>
        <p:txBody>
          <a:bodyPr/>
          <a:lstStyle/>
          <a:p>
            <a:fld id="{5CF9D9C1-3D21-6141-ADE3-F5999259BF3D}" type="datetimeFigureOut">
              <a:rPr lang="en-US" smtClean="0"/>
              <a:t>9/17/25</a:t>
            </a:fld>
            <a:endParaRPr lang="en-US"/>
          </a:p>
        </p:txBody>
      </p:sp>
      <p:sp>
        <p:nvSpPr>
          <p:cNvPr id="5" name="Footer Placeholder 4">
            <a:extLst>
              <a:ext uri="{FF2B5EF4-FFF2-40B4-BE49-F238E27FC236}">
                <a16:creationId xmlns:a16="http://schemas.microsoft.com/office/drawing/2014/main" id="{AB742C02-9949-BF8B-DCDC-C2D9D8BC6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3E5EE-C6D1-9EF4-CC9D-7E3FCE1EFD07}"/>
              </a:ext>
            </a:extLst>
          </p:cNvPr>
          <p:cNvSpPr>
            <a:spLocks noGrp="1"/>
          </p:cNvSpPr>
          <p:nvPr>
            <p:ph type="sldNum" sz="quarter" idx="12"/>
          </p:nvPr>
        </p:nvSpPr>
        <p:spPr/>
        <p:txBody>
          <a:bodyPr/>
          <a:lstStyle/>
          <a:p>
            <a:fld id="{C29350B4-63E4-F64B-B336-33A19BE3BBC6}" type="slidenum">
              <a:rPr lang="en-US" smtClean="0"/>
              <a:t>‹#›</a:t>
            </a:fld>
            <a:endParaRPr lang="en-US"/>
          </a:p>
        </p:txBody>
      </p:sp>
    </p:spTree>
    <p:extLst>
      <p:ext uri="{BB962C8B-B14F-4D97-AF65-F5344CB8AC3E}">
        <p14:creationId xmlns:p14="http://schemas.microsoft.com/office/powerpoint/2010/main" val="7914223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ED62-7D46-1256-091B-9BF44AE7AE5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A7BD079-72F9-1400-A66E-7DA6A48A863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4066DD-F2C4-4093-C61D-7E1C9DCC4276}"/>
              </a:ext>
            </a:extLst>
          </p:cNvPr>
          <p:cNvSpPr>
            <a:spLocks noGrp="1"/>
          </p:cNvSpPr>
          <p:nvPr>
            <p:ph type="dt" sz="half" idx="10"/>
          </p:nvPr>
        </p:nvSpPr>
        <p:spPr/>
        <p:txBody>
          <a:bodyPr/>
          <a:lstStyle/>
          <a:p>
            <a:fld id="{5CF9D9C1-3D21-6141-ADE3-F5999259BF3D}" type="datetimeFigureOut">
              <a:rPr lang="en-US" smtClean="0"/>
              <a:t>9/17/25</a:t>
            </a:fld>
            <a:endParaRPr lang="en-US"/>
          </a:p>
        </p:txBody>
      </p:sp>
      <p:sp>
        <p:nvSpPr>
          <p:cNvPr id="5" name="Footer Placeholder 4">
            <a:extLst>
              <a:ext uri="{FF2B5EF4-FFF2-40B4-BE49-F238E27FC236}">
                <a16:creationId xmlns:a16="http://schemas.microsoft.com/office/drawing/2014/main" id="{982B23F4-54EE-C632-A2AB-037F35965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71EBC-1FC1-D69A-0D50-0F62AA52C59B}"/>
              </a:ext>
            </a:extLst>
          </p:cNvPr>
          <p:cNvSpPr>
            <a:spLocks noGrp="1"/>
          </p:cNvSpPr>
          <p:nvPr>
            <p:ph type="sldNum" sz="quarter" idx="12"/>
          </p:nvPr>
        </p:nvSpPr>
        <p:spPr/>
        <p:txBody>
          <a:bodyPr/>
          <a:lstStyle/>
          <a:p>
            <a:fld id="{C29350B4-63E4-F64B-B336-33A19BE3BBC6}" type="slidenum">
              <a:rPr lang="en-US" smtClean="0"/>
              <a:t>‹#›</a:t>
            </a:fld>
            <a:endParaRPr lang="en-US"/>
          </a:p>
        </p:txBody>
      </p:sp>
    </p:spTree>
    <p:extLst>
      <p:ext uri="{BB962C8B-B14F-4D97-AF65-F5344CB8AC3E}">
        <p14:creationId xmlns:p14="http://schemas.microsoft.com/office/powerpoint/2010/main" val="1324325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623156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D423-41F2-4594-A240-CD3C4C13335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DE4822B-FAD4-4801-16EB-7410B35CFE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51E28F-9242-1832-1992-3AC22BB0081E}"/>
              </a:ext>
            </a:extLst>
          </p:cNvPr>
          <p:cNvSpPr>
            <a:spLocks noGrp="1"/>
          </p:cNvSpPr>
          <p:nvPr>
            <p:ph type="dt" sz="half" idx="10"/>
          </p:nvPr>
        </p:nvSpPr>
        <p:spPr/>
        <p:txBody>
          <a:bodyPr/>
          <a:lstStyle/>
          <a:p>
            <a:fld id="{5CF9D9C1-3D21-6141-ADE3-F5999259BF3D}" type="datetimeFigureOut">
              <a:rPr lang="en-US" smtClean="0"/>
              <a:t>9/17/25</a:t>
            </a:fld>
            <a:endParaRPr lang="en-US"/>
          </a:p>
        </p:txBody>
      </p:sp>
      <p:sp>
        <p:nvSpPr>
          <p:cNvPr id="5" name="Footer Placeholder 4">
            <a:extLst>
              <a:ext uri="{FF2B5EF4-FFF2-40B4-BE49-F238E27FC236}">
                <a16:creationId xmlns:a16="http://schemas.microsoft.com/office/drawing/2014/main" id="{4573BF65-9EB2-1DBB-86AE-8AED930BBB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03F79-67AD-2FDD-87E2-1751F1862226}"/>
              </a:ext>
            </a:extLst>
          </p:cNvPr>
          <p:cNvSpPr>
            <a:spLocks noGrp="1"/>
          </p:cNvSpPr>
          <p:nvPr>
            <p:ph type="sldNum" sz="quarter" idx="12"/>
          </p:nvPr>
        </p:nvSpPr>
        <p:spPr/>
        <p:txBody>
          <a:bodyPr/>
          <a:lstStyle/>
          <a:p>
            <a:fld id="{C29350B4-63E4-F64B-B336-33A19BE3BBC6}" type="slidenum">
              <a:rPr lang="en-US" smtClean="0"/>
              <a:t>‹#›</a:t>
            </a:fld>
            <a:endParaRPr lang="en-US"/>
          </a:p>
        </p:txBody>
      </p:sp>
    </p:spTree>
    <p:extLst>
      <p:ext uri="{BB962C8B-B14F-4D97-AF65-F5344CB8AC3E}">
        <p14:creationId xmlns:p14="http://schemas.microsoft.com/office/powerpoint/2010/main" val="36832480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73CF3-187F-A425-FEE9-42085F21BB2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85A511F-E66B-E332-F47B-3697D302753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1C36821-9938-C7E2-C278-F8E679502E1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0A61F55-1023-C4CB-690C-2A0F72C0922E}"/>
              </a:ext>
            </a:extLst>
          </p:cNvPr>
          <p:cNvSpPr>
            <a:spLocks noGrp="1"/>
          </p:cNvSpPr>
          <p:nvPr>
            <p:ph type="dt" sz="half" idx="10"/>
          </p:nvPr>
        </p:nvSpPr>
        <p:spPr/>
        <p:txBody>
          <a:bodyPr/>
          <a:lstStyle/>
          <a:p>
            <a:fld id="{5CF9D9C1-3D21-6141-ADE3-F5999259BF3D}" type="datetimeFigureOut">
              <a:rPr lang="en-US" smtClean="0"/>
              <a:t>9/17/25</a:t>
            </a:fld>
            <a:endParaRPr lang="en-US"/>
          </a:p>
        </p:txBody>
      </p:sp>
      <p:sp>
        <p:nvSpPr>
          <p:cNvPr id="6" name="Footer Placeholder 5">
            <a:extLst>
              <a:ext uri="{FF2B5EF4-FFF2-40B4-BE49-F238E27FC236}">
                <a16:creationId xmlns:a16="http://schemas.microsoft.com/office/drawing/2014/main" id="{29298057-C729-9D01-6E9D-80615C9A32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321CB-581A-28A1-D2C0-C14BBD7D76DB}"/>
              </a:ext>
            </a:extLst>
          </p:cNvPr>
          <p:cNvSpPr>
            <a:spLocks noGrp="1"/>
          </p:cNvSpPr>
          <p:nvPr>
            <p:ph type="sldNum" sz="quarter" idx="12"/>
          </p:nvPr>
        </p:nvSpPr>
        <p:spPr/>
        <p:txBody>
          <a:bodyPr/>
          <a:lstStyle/>
          <a:p>
            <a:fld id="{C29350B4-63E4-F64B-B336-33A19BE3BBC6}" type="slidenum">
              <a:rPr lang="en-US" smtClean="0"/>
              <a:t>‹#›</a:t>
            </a:fld>
            <a:endParaRPr lang="en-US"/>
          </a:p>
        </p:txBody>
      </p:sp>
    </p:spTree>
    <p:extLst>
      <p:ext uri="{BB962C8B-B14F-4D97-AF65-F5344CB8AC3E}">
        <p14:creationId xmlns:p14="http://schemas.microsoft.com/office/powerpoint/2010/main" val="14096714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B33FF-7E08-2789-E748-C9E26E9E820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7BD4DC7-4212-577F-F9F0-A6DB84C381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D26B07E-1C8B-006A-2369-8DCBA837A2A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902E42B-17EE-F3BD-F139-8AD39741A8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BDDF5F3-487D-1214-515C-2DBF8C162CA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58C7AAD-4DBB-70A0-4492-3B39A8D46948}"/>
              </a:ext>
            </a:extLst>
          </p:cNvPr>
          <p:cNvSpPr>
            <a:spLocks noGrp="1"/>
          </p:cNvSpPr>
          <p:nvPr>
            <p:ph type="dt" sz="half" idx="10"/>
          </p:nvPr>
        </p:nvSpPr>
        <p:spPr/>
        <p:txBody>
          <a:bodyPr/>
          <a:lstStyle/>
          <a:p>
            <a:fld id="{5CF9D9C1-3D21-6141-ADE3-F5999259BF3D}" type="datetimeFigureOut">
              <a:rPr lang="en-US" smtClean="0"/>
              <a:t>9/17/25</a:t>
            </a:fld>
            <a:endParaRPr lang="en-US"/>
          </a:p>
        </p:txBody>
      </p:sp>
      <p:sp>
        <p:nvSpPr>
          <p:cNvPr id="8" name="Footer Placeholder 7">
            <a:extLst>
              <a:ext uri="{FF2B5EF4-FFF2-40B4-BE49-F238E27FC236}">
                <a16:creationId xmlns:a16="http://schemas.microsoft.com/office/drawing/2014/main" id="{A58D87CB-3480-F5F0-546D-76904FD6C9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82ACCA-3A50-F825-A909-4F6930AFA7F2}"/>
              </a:ext>
            </a:extLst>
          </p:cNvPr>
          <p:cNvSpPr>
            <a:spLocks noGrp="1"/>
          </p:cNvSpPr>
          <p:nvPr>
            <p:ph type="sldNum" sz="quarter" idx="12"/>
          </p:nvPr>
        </p:nvSpPr>
        <p:spPr/>
        <p:txBody>
          <a:bodyPr/>
          <a:lstStyle/>
          <a:p>
            <a:fld id="{C29350B4-63E4-F64B-B336-33A19BE3BBC6}" type="slidenum">
              <a:rPr lang="en-US" smtClean="0"/>
              <a:t>‹#›</a:t>
            </a:fld>
            <a:endParaRPr lang="en-US"/>
          </a:p>
        </p:txBody>
      </p:sp>
    </p:spTree>
    <p:extLst>
      <p:ext uri="{BB962C8B-B14F-4D97-AF65-F5344CB8AC3E}">
        <p14:creationId xmlns:p14="http://schemas.microsoft.com/office/powerpoint/2010/main" val="26364442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6BD27-97BA-BA74-AAAF-F85F74C7715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7165BA9-55E8-6E46-85C1-C51F392B23A9}"/>
              </a:ext>
            </a:extLst>
          </p:cNvPr>
          <p:cNvSpPr>
            <a:spLocks noGrp="1"/>
          </p:cNvSpPr>
          <p:nvPr>
            <p:ph type="dt" sz="half" idx="10"/>
          </p:nvPr>
        </p:nvSpPr>
        <p:spPr/>
        <p:txBody>
          <a:bodyPr/>
          <a:lstStyle/>
          <a:p>
            <a:fld id="{5CF9D9C1-3D21-6141-ADE3-F5999259BF3D}" type="datetimeFigureOut">
              <a:rPr lang="en-US" smtClean="0"/>
              <a:t>9/17/25</a:t>
            </a:fld>
            <a:endParaRPr lang="en-US"/>
          </a:p>
        </p:txBody>
      </p:sp>
      <p:sp>
        <p:nvSpPr>
          <p:cNvPr id="4" name="Footer Placeholder 3">
            <a:extLst>
              <a:ext uri="{FF2B5EF4-FFF2-40B4-BE49-F238E27FC236}">
                <a16:creationId xmlns:a16="http://schemas.microsoft.com/office/drawing/2014/main" id="{06608BFA-E719-AED4-15F6-D55CF7F38A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06793F-39DB-2CAD-61D2-A6A558896DBE}"/>
              </a:ext>
            </a:extLst>
          </p:cNvPr>
          <p:cNvSpPr>
            <a:spLocks noGrp="1"/>
          </p:cNvSpPr>
          <p:nvPr>
            <p:ph type="sldNum" sz="quarter" idx="12"/>
          </p:nvPr>
        </p:nvSpPr>
        <p:spPr/>
        <p:txBody>
          <a:bodyPr/>
          <a:lstStyle/>
          <a:p>
            <a:fld id="{C29350B4-63E4-F64B-B336-33A19BE3BBC6}" type="slidenum">
              <a:rPr lang="en-US" smtClean="0"/>
              <a:t>‹#›</a:t>
            </a:fld>
            <a:endParaRPr lang="en-US"/>
          </a:p>
        </p:txBody>
      </p:sp>
    </p:spTree>
    <p:extLst>
      <p:ext uri="{BB962C8B-B14F-4D97-AF65-F5344CB8AC3E}">
        <p14:creationId xmlns:p14="http://schemas.microsoft.com/office/powerpoint/2010/main" val="32488135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B85D1D-F49C-7D0D-A7E8-ACF271A22607}"/>
              </a:ext>
            </a:extLst>
          </p:cNvPr>
          <p:cNvSpPr>
            <a:spLocks noGrp="1"/>
          </p:cNvSpPr>
          <p:nvPr>
            <p:ph type="dt" sz="half" idx="10"/>
          </p:nvPr>
        </p:nvSpPr>
        <p:spPr/>
        <p:txBody>
          <a:bodyPr/>
          <a:lstStyle/>
          <a:p>
            <a:fld id="{5CF9D9C1-3D21-6141-ADE3-F5999259BF3D}" type="datetimeFigureOut">
              <a:rPr lang="en-US" smtClean="0"/>
              <a:t>9/17/25</a:t>
            </a:fld>
            <a:endParaRPr lang="en-US"/>
          </a:p>
        </p:txBody>
      </p:sp>
      <p:sp>
        <p:nvSpPr>
          <p:cNvPr id="3" name="Footer Placeholder 2">
            <a:extLst>
              <a:ext uri="{FF2B5EF4-FFF2-40B4-BE49-F238E27FC236}">
                <a16:creationId xmlns:a16="http://schemas.microsoft.com/office/drawing/2014/main" id="{749B7D3C-36C4-FB88-BA7F-2D50314C3A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604A20-A882-61F7-56DB-773275C1FEF3}"/>
              </a:ext>
            </a:extLst>
          </p:cNvPr>
          <p:cNvSpPr>
            <a:spLocks noGrp="1"/>
          </p:cNvSpPr>
          <p:nvPr>
            <p:ph type="sldNum" sz="quarter" idx="12"/>
          </p:nvPr>
        </p:nvSpPr>
        <p:spPr/>
        <p:txBody>
          <a:bodyPr/>
          <a:lstStyle/>
          <a:p>
            <a:fld id="{C29350B4-63E4-F64B-B336-33A19BE3BBC6}" type="slidenum">
              <a:rPr lang="en-US" smtClean="0"/>
              <a:t>‹#›</a:t>
            </a:fld>
            <a:endParaRPr lang="en-US"/>
          </a:p>
        </p:txBody>
      </p:sp>
    </p:spTree>
    <p:extLst>
      <p:ext uri="{BB962C8B-B14F-4D97-AF65-F5344CB8AC3E}">
        <p14:creationId xmlns:p14="http://schemas.microsoft.com/office/powerpoint/2010/main" val="42145345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AC41E-C55C-3CF3-0044-D169BF3BFF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129867C-C1C2-CF6E-AFFC-1BC8642AD7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7B1C46E-4C9E-D540-421F-8055C33936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999428-1306-7DB9-70F0-3955E38F63D0}"/>
              </a:ext>
            </a:extLst>
          </p:cNvPr>
          <p:cNvSpPr>
            <a:spLocks noGrp="1"/>
          </p:cNvSpPr>
          <p:nvPr>
            <p:ph type="dt" sz="half" idx="10"/>
          </p:nvPr>
        </p:nvSpPr>
        <p:spPr/>
        <p:txBody>
          <a:bodyPr/>
          <a:lstStyle/>
          <a:p>
            <a:fld id="{5CF9D9C1-3D21-6141-ADE3-F5999259BF3D}" type="datetimeFigureOut">
              <a:rPr lang="en-US" smtClean="0"/>
              <a:t>9/17/25</a:t>
            </a:fld>
            <a:endParaRPr lang="en-US"/>
          </a:p>
        </p:txBody>
      </p:sp>
      <p:sp>
        <p:nvSpPr>
          <p:cNvPr id="6" name="Footer Placeholder 5">
            <a:extLst>
              <a:ext uri="{FF2B5EF4-FFF2-40B4-BE49-F238E27FC236}">
                <a16:creationId xmlns:a16="http://schemas.microsoft.com/office/drawing/2014/main" id="{AE6E5492-76B4-0326-AC6D-1855DC458B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6921F1-26EF-2766-D01B-CD425D2523E0}"/>
              </a:ext>
            </a:extLst>
          </p:cNvPr>
          <p:cNvSpPr>
            <a:spLocks noGrp="1"/>
          </p:cNvSpPr>
          <p:nvPr>
            <p:ph type="sldNum" sz="quarter" idx="12"/>
          </p:nvPr>
        </p:nvSpPr>
        <p:spPr/>
        <p:txBody>
          <a:bodyPr/>
          <a:lstStyle/>
          <a:p>
            <a:fld id="{C29350B4-63E4-F64B-B336-33A19BE3BBC6}" type="slidenum">
              <a:rPr lang="en-US" smtClean="0"/>
              <a:t>‹#›</a:t>
            </a:fld>
            <a:endParaRPr lang="en-US"/>
          </a:p>
        </p:txBody>
      </p:sp>
    </p:spTree>
    <p:extLst>
      <p:ext uri="{BB962C8B-B14F-4D97-AF65-F5344CB8AC3E}">
        <p14:creationId xmlns:p14="http://schemas.microsoft.com/office/powerpoint/2010/main" val="37574817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09F3-3D5F-F7F8-2F9D-49CD7AEC80A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C6831E0-5E26-E8D4-31A6-3AA963A7EA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FD29A5-CFE8-ADE0-F52C-1C51C7B3F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07EF0E-579E-EACB-5BFF-B8AAE7A8A0B8}"/>
              </a:ext>
            </a:extLst>
          </p:cNvPr>
          <p:cNvSpPr>
            <a:spLocks noGrp="1"/>
          </p:cNvSpPr>
          <p:nvPr>
            <p:ph type="dt" sz="half" idx="10"/>
          </p:nvPr>
        </p:nvSpPr>
        <p:spPr/>
        <p:txBody>
          <a:bodyPr/>
          <a:lstStyle/>
          <a:p>
            <a:fld id="{5CF9D9C1-3D21-6141-ADE3-F5999259BF3D}" type="datetimeFigureOut">
              <a:rPr lang="en-US" smtClean="0"/>
              <a:t>9/17/25</a:t>
            </a:fld>
            <a:endParaRPr lang="en-US"/>
          </a:p>
        </p:txBody>
      </p:sp>
      <p:sp>
        <p:nvSpPr>
          <p:cNvPr id="6" name="Footer Placeholder 5">
            <a:extLst>
              <a:ext uri="{FF2B5EF4-FFF2-40B4-BE49-F238E27FC236}">
                <a16:creationId xmlns:a16="http://schemas.microsoft.com/office/drawing/2014/main" id="{AE9ED248-E413-533D-D6EA-60E2C09D1A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34D67-52F4-C862-99DE-60FF13DE3F13}"/>
              </a:ext>
            </a:extLst>
          </p:cNvPr>
          <p:cNvSpPr>
            <a:spLocks noGrp="1"/>
          </p:cNvSpPr>
          <p:nvPr>
            <p:ph type="sldNum" sz="quarter" idx="12"/>
          </p:nvPr>
        </p:nvSpPr>
        <p:spPr/>
        <p:txBody>
          <a:bodyPr/>
          <a:lstStyle/>
          <a:p>
            <a:fld id="{C29350B4-63E4-F64B-B336-33A19BE3BBC6}" type="slidenum">
              <a:rPr lang="en-US" smtClean="0"/>
              <a:t>‹#›</a:t>
            </a:fld>
            <a:endParaRPr lang="en-US"/>
          </a:p>
        </p:txBody>
      </p:sp>
    </p:spTree>
    <p:extLst>
      <p:ext uri="{BB962C8B-B14F-4D97-AF65-F5344CB8AC3E}">
        <p14:creationId xmlns:p14="http://schemas.microsoft.com/office/powerpoint/2010/main" val="25265222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F0B0D-6F39-C2EA-EDC4-A31844D0706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8AE35B9-AA51-522F-AC50-B2607BA1B52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2DAB7B8-8825-99E7-A45F-A6A494AC0A7D}"/>
              </a:ext>
            </a:extLst>
          </p:cNvPr>
          <p:cNvSpPr>
            <a:spLocks noGrp="1"/>
          </p:cNvSpPr>
          <p:nvPr>
            <p:ph type="dt" sz="half" idx="10"/>
          </p:nvPr>
        </p:nvSpPr>
        <p:spPr/>
        <p:txBody>
          <a:bodyPr/>
          <a:lstStyle/>
          <a:p>
            <a:fld id="{5CF9D9C1-3D21-6141-ADE3-F5999259BF3D}" type="datetimeFigureOut">
              <a:rPr lang="en-US" smtClean="0"/>
              <a:t>9/17/25</a:t>
            </a:fld>
            <a:endParaRPr lang="en-US"/>
          </a:p>
        </p:txBody>
      </p:sp>
      <p:sp>
        <p:nvSpPr>
          <p:cNvPr id="5" name="Footer Placeholder 4">
            <a:extLst>
              <a:ext uri="{FF2B5EF4-FFF2-40B4-BE49-F238E27FC236}">
                <a16:creationId xmlns:a16="http://schemas.microsoft.com/office/drawing/2014/main" id="{D80A4FE4-F664-B5F0-BC22-FABA43D3C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B9DE35-F9F1-3B3C-FFE8-06663F404A37}"/>
              </a:ext>
            </a:extLst>
          </p:cNvPr>
          <p:cNvSpPr>
            <a:spLocks noGrp="1"/>
          </p:cNvSpPr>
          <p:nvPr>
            <p:ph type="sldNum" sz="quarter" idx="12"/>
          </p:nvPr>
        </p:nvSpPr>
        <p:spPr/>
        <p:txBody>
          <a:bodyPr/>
          <a:lstStyle/>
          <a:p>
            <a:fld id="{C29350B4-63E4-F64B-B336-33A19BE3BBC6}" type="slidenum">
              <a:rPr lang="en-US" smtClean="0"/>
              <a:t>‹#›</a:t>
            </a:fld>
            <a:endParaRPr lang="en-US"/>
          </a:p>
        </p:txBody>
      </p:sp>
    </p:spTree>
    <p:extLst>
      <p:ext uri="{BB962C8B-B14F-4D97-AF65-F5344CB8AC3E}">
        <p14:creationId xmlns:p14="http://schemas.microsoft.com/office/powerpoint/2010/main" val="7762115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883E92-5B4E-C800-0A1D-078D26F26C8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74F37A6-9560-046C-D72C-3EECA2A7957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5C1100-D5CF-0371-457C-0310F22E34C5}"/>
              </a:ext>
            </a:extLst>
          </p:cNvPr>
          <p:cNvSpPr>
            <a:spLocks noGrp="1"/>
          </p:cNvSpPr>
          <p:nvPr>
            <p:ph type="dt" sz="half" idx="10"/>
          </p:nvPr>
        </p:nvSpPr>
        <p:spPr/>
        <p:txBody>
          <a:bodyPr/>
          <a:lstStyle/>
          <a:p>
            <a:fld id="{5CF9D9C1-3D21-6141-ADE3-F5999259BF3D}" type="datetimeFigureOut">
              <a:rPr lang="en-US" smtClean="0"/>
              <a:t>9/17/25</a:t>
            </a:fld>
            <a:endParaRPr lang="en-US"/>
          </a:p>
        </p:txBody>
      </p:sp>
      <p:sp>
        <p:nvSpPr>
          <p:cNvPr id="5" name="Footer Placeholder 4">
            <a:extLst>
              <a:ext uri="{FF2B5EF4-FFF2-40B4-BE49-F238E27FC236}">
                <a16:creationId xmlns:a16="http://schemas.microsoft.com/office/drawing/2014/main" id="{B2AEBCDB-A978-2E4E-81C1-920003780C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55256-8C49-6607-74C2-94E555FAB6AD}"/>
              </a:ext>
            </a:extLst>
          </p:cNvPr>
          <p:cNvSpPr>
            <a:spLocks noGrp="1"/>
          </p:cNvSpPr>
          <p:nvPr>
            <p:ph type="sldNum" sz="quarter" idx="12"/>
          </p:nvPr>
        </p:nvSpPr>
        <p:spPr/>
        <p:txBody>
          <a:bodyPr/>
          <a:lstStyle/>
          <a:p>
            <a:fld id="{C29350B4-63E4-F64B-B336-33A19BE3BBC6}" type="slidenum">
              <a:rPr lang="en-US" smtClean="0"/>
              <a:t>‹#›</a:t>
            </a:fld>
            <a:endParaRPr lang="en-US"/>
          </a:p>
        </p:txBody>
      </p:sp>
    </p:spTree>
    <p:extLst>
      <p:ext uri="{BB962C8B-B14F-4D97-AF65-F5344CB8AC3E}">
        <p14:creationId xmlns:p14="http://schemas.microsoft.com/office/powerpoint/2010/main" val="17681217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Infographic_P00003">
    <p:spTree>
      <p:nvGrpSpPr>
        <p:cNvPr id="1" name=""/>
        <p:cNvGrpSpPr/>
        <p:nvPr/>
      </p:nvGrpSpPr>
      <p:grpSpPr>
        <a:xfrm>
          <a:off x="0" y="0"/>
          <a:ext cx="0" cy="0"/>
          <a:chOff x="0" y="0"/>
          <a:chExt cx="0" cy="0"/>
        </a:xfrm>
      </p:grpSpPr>
      <p:sp>
        <p:nvSpPr>
          <p:cNvPr id="25" name="Text Placeholder 3"/>
          <p:cNvSpPr>
            <a:spLocks noGrp="1"/>
          </p:cNvSpPr>
          <p:nvPr>
            <p:ph type="body" sz="half" idx="2" hasCustomPrompt="1"/>
          </p:nvPr>
        </p:nvSpPr>
        <p:spPr>
          <a:xfrm>
            <a:off x="508001" y="901143"/>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26" name="Title 2"/>
          <p:cNvSpPr>
            <a:spLocks noGrp="1"/>
          </p:cNvSpPr>
          <p:nvPr>
            <p:ph type="title"/>
          </p:nvPr>
        </p:nvSpPr>
        <p:spPr>
          <a:xfrm>
            <a:off x="508001" y="177801"/>
            <a:ext cx="11157817" cy="660511"/>
          </a:xfrm>
          <a:prstGeom prst="rect">
            <a:avLst/>
          </a:prstGeom>
        </p:spPr>
        <p:txBody>
          <a:bodyPr lIns="0" tIns="0" rIns="0" bIns="0" anchor="ctr"/>
          <a:lstStyle>
            <a:lvl1pPr algn="ctr">
              <a:defRPr sz="3733">
                <a:solidFill>
                  <a:schemeClr val="tx1">
                    <a:lumMod val="50000"/>
                    <a:lumOff val="50000"/>
                  </a:schemeClr>
                </a:solidFill>
              </a:defRPr>
            </a:lvl1pPr>
          </a:lstStyle>
          <a:p>
            <a:r>
              <a:rPr lang="en-US"/>
              <a:t>Click to edit Master title style</a:t>
            </a:r>
          </a:p>
        </p:txBody>
      </p:sp>
    </p:spTree>
    <p:extLst>
      <p:ext uri="{BB962C8B-B14F-4D97-AF65-F5344CB8AC3E}">
        <p14:creationId xmlns:p14="http://schemas.microsoft.com/office/powerpoint/2010/main" val="1400111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13883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2"/>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5">
            <a:extLst>
              <a:ext uri="{FF2B5EF4-FFF2-40B4-BE49-F238E27FC236}">
                <a16:creationId xmlns:a16="http://schemas.microsoft.com/office/drawing/2014/main" id="{830D09FD-2495-FD73-64EA-14E484039EF8}"/>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360035619"/>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04581480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colorful cubes on a white background&#10;&#10;AI-generated content may be incorrect.">
            <a:extLst>
              <a:ext uri="{FF2B5EF4-FFF2-40B4-BE49-F238E27FC236}">
                <a16:creationId xmlns:a16="http://schemas.microsoft.com/office/drawing/2014/main" id="{2BCD1CEE-EED0-B3CE-8E1A-6079D1ED3403}"/>
              </a:ext>
            </a:extLst>
          </p:cNvPr>
          <p:cNvPicPr>
            <a:picLocks noChangeAspect="1"/>
          </p:cNvPicPr>
          <p:nvPr userDrawn="1"/>
        </p:nvPicPr>
        <p:blipFill>
          <a:blip r:embed="rId3"/>
          <a:stretch>
            <a:fillRect/>
          </a:stretch>
        </p:blipFill>
        <p:spPr>
          <a:xfrm>
            <a:off x="0" y="0"/>
            <a:ext cx="12191999" cy="6858000"/>
          </a:xfrm>
          <a:prstGeom prst="rect">
            <a:avLst/>
          </a:prstGeom>
        </p:spPr>
      </p:pic>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Graphic 1">
            <a:extLst>
              <a:ext uri="{FF2B5EF4-FFF2-40B4-BE49-F238E27FC236}">
                <a16:creationId xmlns:a16="http://schemas.microsoft.com/office/drawing/2014/main" id="{E025A044-240B-F4A5-31A8-1CD96364699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4200" y="585788"/>
            <a:ext cx="2052320" cy="292608"/>
          </a:xfrm>
          <a:prstGeom prst="rect">
            <a:avLst/>
          </a:prstGeom>
        </p:spPr>
      </p:pic>
    </p:spTree>
    <p:extLst>
      <p:ext uri="{BB962C8B-B14F-4D97-AF65-F5344CB8AC3E}">
        <p14:creationId xmlns:p14="http://schemas.microsoft.com/office/powerpoint/2010/main" val="15448029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_Title Only - left side ">
    <p:spTree>
      <p:nvGrpSpPr>
        <p:cNvPr id="1" name=""/>
        <p:cNvGrpSpPr/>
        <p:nvPr/>
      </p:nvGrpSpPr>
      <p:grpSpPr>
        <a:xfrm>
          <a:off x="0" y="0"/>
          <a:ext cx="0" cy="0"/>
          <a:chOff x="0" y="0"/>
          <a:chExt cx="0" cy="0"/>
        </a:xfrm>
      </p:grpSpPr>
      <p:pic>
        <p:nvPicPr>
          <p:cNvPr id="3" name="Picture 2" descr="A colorful background with a white background">
            <a:extLst>
              <a:ext uri="{FF2B5EF4-FFF2-40B4-BE49-F238E27FC236}">
                <a16:creationId xmlns:a16="http://schemas.microsoft.com/office/drawing/2014/main" id="{D0BFEC96-7166-6D9F-AC48-5F7524BF6E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1550846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Walk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MS logo white - EMF" descr="Microsoft logo white text version">
            <a:extLst>
              <a:ext uri="{FF2B5EF4-FFF2-40B4-BE49-F238E27FC236}">
                <a16:creationId xmlns:a16="http://schemas.microsoft.com/office/drawing/2014/main" id="{F7CD6B1F-AE52-08A4-59DD-ADA3920FEF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Segoe Sans Text Semibold"/>
                <a:ea typeface="+mn-ea"/>
                <a:cs typeface="+mn-cs"/>
              </a:rPr>
              <a:t>Microsoft Azure</a:t>
            </a:r>
          </a:p>
        </p:txBody>
      </p:sp>
    </p:spTree>
    <p:extLst>
      <p:ext uri="{BB962C8B-B14F-4D97-AF65-F5344CB8AC3E}">
        <p14:creationId xmlns:p14="http://schemas.microsoft.com/office/powerpoint/2010/main" val="1034722438"/>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Walkin">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Segoe Sans Text Semibold"/>
                <a:ea typeface="+mn-ea"/>
                <a:cs typeface="+mn-cs"/>
              </a:rPr>
              <a:t>Microsoft Azure</a:t>
            </a:r>
          </a:p>
        </p:txBody>
      </p:sp>
      <p:pic>
        <p:nvPicPr>
          <p:cNvPr id="5" name="MS logo gray - EMF" descr="Microsoft logo, gray text version">
            <a:extLst>
              <a:ext uri="{FF2B5EF4-FFF2-40B4-BE49-F238E27FC236}">
                <a16:creationId xmlns:a16="http://schemas.microsoft.com/office/drawing/2014/main" id="{8672AF12-6140-9E72-C268-A8ED4080CAD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86196260"/>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708139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0132862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blue and yellow background&#10;&#10;AI-generated content may be incorrect.">
            <a:extLst>
              <a:ext uri="{FF2B5EF4-FFF2-40B4-BE49-F238E27FC236}">
                <a16:creationId xmlns:a16="http://schemas.microsoft.com/office/drawing/2014/main" id="{E5564EEC-499A-EAB6-A5B8-156670B068D8}"/>
              </a:ext>
            </a:extLst>
          </p:cNvPr>
          <p:cNvPicPr>
            <a:picLocks noChangeAspect="1"/>
          </p:cNvPicPr>
          <p:nvPr userDrawn="1"/>
        </p:nvPicPr>
        <p:blipFill rotWithShape="1">
          <a:blip r:embed="rId2"/>
          <a:srcRect l="390" t="832" r="390" b="832"/>
          <a:stretch/>
        </p:blipFill>
        <p:spPr>
          <a:xfrm>
            <a:off x="0" y="0"/>
            <a:ext cx="12192000" cy="6858000"/>
          </a:xfrm>
          <a:prstGeom prst="rect">
            <a:avLst/>
          </a:prstGeom>
        </p:spPr>
      </p:pic>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bg1"/>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Text" pitchFamily="2" charset="0"/>
              </a:defRPr>
            </a:lvl1pPr>
          </a:lstStyle>
          <a:p>
            <a:pPr lvl="0"/>
            <a:r>
              <a:rPr lang="en-US"/>
              <a:t>Speaker name, role, and contact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2975946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36">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bg1"/>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Text" pitchFamily="2"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014237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23665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BBFAAA10-F521-410E-1BB5-6D77902DD0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8591121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BBFAAA10-F521-410E-1BB5-6D77902DD0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499989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10183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_Title Slide 3">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42373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Blank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2"/>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6235497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8CE50-46CE-0973-AC08-7477BEAD00F3}"/>
              </a:ext>
            </a:extLst>
          </p:cNvPr>
          <p:cNvSpPr>
            <a:spLocks noGrp="1"/>
          </p:cNvSpPr>
          <p:nvPr>
            <p:ph type="title"/>
          </p:nvPr>
        </p:nvSpPr>
        <p:spPr/>
        <p:txBody>
          <a:bodyPr/>
          <a:lstStyle/>
          <a:p>
            <a:r>
              <a:rPr lang="en-US"/>
              <a:t>Click to edit Master title style</a:t>
            </a:r>
          </a:p>
        </p:txBody>
      </p:sp>
      <p:sp>
        <p:nvSpPr>
          <p:cNvPr id="3" name="Text Placeholder 11">
            <a:extLst>
              <a:ext uri="{FF2B5EF4-FFF2-40B4-BE49-F238E27FC236}">
                <a16:creationId xmlns:a16="http://schemas.microsoft.com/office/drawing/2014/main" id="{03424D10-01E7-37F9-6091-2C95487D9F73}"/>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FDFE8ED1-0EC9-B339-1813-0B4260A0A2DA}"/>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5" name="Text Placeholder 11">
            <a:extLst>
              <a:ext uri="{FF2B5EF4-FFF2-40B4-BE49-F238E27FC236}">
                <a16:creationId xmlns:a16="http://schemas.microsoft.com/office/drawing/2014/main" id="{823006D8-810A-DCBB-7E79-17F6322E2FFC}"/>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6" name="Text Placeholder 9">
            <a:extLst>
              <a:ext uri="{FF2B5EF4-FFF2-40B4-BE49-F238E27FC236}">
                <a16:creationId xmlns:a16="http://schemas.microsoft.com/office/drawing/2014/main" id="{ADAAB847-57CB-2458-2ADA-6D7770794074}"/>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7" name="Text Placeholder 11">
            <a:extLst>
              <a:ext uri="{FF2B5EF4-FFF2-40B4-BE49-F238E27FC236}">
                <a16:creationId xmlns:a16="http://schemas.microsoft.com/office/drawing/2014/main" id="{6B655A31-FF73-73EA-1EA8-00F13891AB94}"/>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E819634A-80BB-C620-3C16-1EA80A7B1C18}"/>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9" name="Text Placeholder 11">
            <a:extLst>
              <a:ext uri="{FF2B5EF4-FFF2-40B4-BE49-F238E27FC236}">
                <a16:creationId xmlns:a16="http://schemas.microsoft.com/office/drawing/2014/main" id="{05E7CC6D-40F5-C58C-FC44-793B1A98AC5D}"/>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E6B93ED5-5CA7-C983-373E-E42D7424C7CB}"/>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4001809633"/>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224480433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3895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1177406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Text" pitchFamily="2" charset="0"/>
                <a:cs typeface="Segoe Sans Text"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Text" pitchFamily="2" charset="0"/>
                <a:cs typeface="Segoe Sans Text"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71832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D155-47E8-D819-5FA4-748607570A1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Picture Placeholder 9">
            <a:extLst>
              <a:ext uri="{FF2B5EF4-FFF2-40B4-BE49-F238E27FC236}">
                <a16:creationId xmlns:a16="http://schemas.microsoft.com/office/drawing/2014/main" id="{5022EE65-FBB2-C961-B89F-9DADBDB2DB30}"/>
              </a:ext>
            </a:extLst>
          </p:cNvPr>
          <p:cNvSpPr>
            <a:spLocks noGrp="1"/>
          </p:cNvSpPr>
          <p:nvPr>
            <p:ph type="pic" sz="quarter" idx="14" hasCustomPrompt="1"/>
          </p:nvPr>
        </p:nvSpPr>
        <p:spPr>
          <a:xfrm>
            <a:off x="7827263" y="2199576"/>
            <a:ext cx="3760470" cy="3760470"/>
          </a:xfrm>
          <a:prstGeom prst="rect">
            <a:avLst/>
          </a:prstGeom>
          <a:blipFill>
            <a:blip r:embed="rId3"/>
            <a:stretch>
              <a:fillRect/>
            </a:stretch>
          </a:blipFill>
          <a:effectLst>
            <a:outerShdw blurRad="215900" dist="190500" dir="2700000" sx="101000" sy="101000" algn="ctr" rotWithShape="0">
              <a:srgbClr val="000000">
                <a:alpha val="23000"/>
              </a:srgbClr>
            </a:outerShdw>
          </a:effectLst>
        </p:spPr>
        <p:txBody>
          <a:bodyPr vert="horz" wrap="square" lIns="0" tIns="0" rIns="0" bIns="0" rtlCol="0" anchor="ctr" anchorCtr="0">
            <a:normAutofit/>
          </a:bodyPr>
          <a:lstStyle>
            <a:lvl1pPr marL="228600" indent="-228600" algn="ctr">
              <a:buNone/>
              <a:defRPr lang="en-US" sz="1800" b="1">
                <a:solidFill>
                  <a:schemeClr val="tx1"/>
                </a:solidFill>
                <a:latin typeface="+mn-lt"/>
              </a:defRPr>
            </a:lvl1pPr>
          </a:lstStyle>
          <a:p>
            <a:pPr marL="228600" lvl="0" indent="-228600" algn="ctr"/>
            <a:r>
              <a:rPr lang="en-US"/>
              <a:t>Click to insert photo</a:t>
            </a:r>
          </a:p>
        </p:txBody>
      </p:sp>
      <p:sp>
        <p:nvSpPr>
          <p:cNvPr id="5" name="Text Placeholder 11">
            <a:extLst>
              <a:ext uri="{FF2B5EF4-FFF2-40B4-BE49-F238E27FC236}">
                <a16:creationId xmlns:a16="http://schemas.microsoft.com/office/drawing/2014/main" id="{4B878651-6EA0-F1DE-DDB3-D4C07A4E5942}"/>
              </a:ext>
            </a:extLst>
          </p:cNvPr>
          <p:cNvSpPr>
            <a:spLocks noGrp="1"/>
          </p:cNvSpPr>
          <p:nvPr>
            <p:ph type="body" sz="quarter" idx="17"/>
          </p:nvPr>
        </p:nvSpPr>
        <p:spPr>
          <a:xfrm>
            <a:off x="1245931" y="3206751"/>
            <a:ext cx="2706480" cy="1477328"/>
          </a:xfrm>
        </p:spPr>
        <p:txBody>
          <a:bodyPr anchor="t"/>
          <a:lstStyle>
            <a:lvl1pPr marL="0" indent="0">
              <a:spcBef>
                <a:spcPts val="0"/>
              </a:spcBef>
              <a:buNone/>
              <a:defRPr sz="3200">
                <a:solidFill>
                  <a:schemeClr val="tx1"/>
                </a:solidFill>
                <a:latin typeface="+mj-lt"/>
              </a:defRPr>
            </a:lvl1pPr>
          </a:lstStyle>
          <a:p>
            <a:pPr lvl="0"/>
            <a:r>
              <a:rPr lang="en-US"/>
              <a:t>Click to edit Master text styles</a:t>
            </a:r>
          </a:p>
        </p:txBody>
      </p:sp>
      <p:sp>
        <p:nvSpPr>
          <p:cNvPr id="10" name="Freeform: Shape 9">
            <a:extLst>
              <a:ext uri="{FF2B5EF4-FFF2-40B4-BE49-F238E27FC236}">
                <a16:creationId xmlns:a16="http://schemas.microsoft.com/office/drawing/2014/main" id="{52A3F807-DEFB-6026-D7BD-82284EB7FB76}"/>
              </a:ext>
            </a:extLst>
          </p:cNvPr>
          <p:cNvSpPr/>
          <p:nvPr/>
        </p:nvSpPr>
        <p:spPr>
          <a:xfrm>
            <a:off x="552732" y="2199576"/>
            <a:ext cx="693200" cy="604267"/>
          </a:xfrm>
          <a:custGeom>
            <a:avLst/>
            <a:gdLst>
              <a:gd name="connsiteX0" fmla="*/ 393237 w 674431"/>
              <a:gd name="connsiteY0" fmla="*/ 0 h 587906"/>
              <a:gd name="connsiteX1" fmla="*/ 616089 w 674431"/>
              <a:gd name="connsiteY1" fmla="*/ 0 h 587906"/>
              <a:gd name="connsiteX2" fmla="*/ 616151 w 674431"/>
              <a:gd name="connsiteY2" fmla="*/ 0 h 587906"/>
              <a:gd name="connsiteX3" fmla="*/ 674431 w 674431"/>
              <a:gd name="connsiteY3" fmla="*/ 58280 h 587906"/>
              <a:gd name="connsiteX4" fmla="*/ 674431 w 674431"/>
              <a:gd name="connsiteY4" fmla="*/ 221738 h 587906"/>
              <a:gd name="connsiteX5" fmla="*/ 597219 w 674431"/>
              <a:gd name="connsiteY5" fmla="*/ 471750 h 587906"/>
              <a:gd name="connsiteX6" fmla="*/ 393361 w 674431"/>
              <a:gd name="connsiteY6" fmla="*/ 587630 h 587906"/>
              <a:gd name="connsiteX7" fmla="*/ 380245 w 674431"/>
              <a:gd name="connsiteY7" fmla="*/ 577174 h 587906"/>
              <a:gd name="connsiteX8" fmla="*/ 380245 w 674431"/>
              <a:gd name="connsiteY8" fmla="*/ 489011 h 587906"/>
              <a:gd name="connsiteX9" fmla="*/ 387484 w 674431"/>
              <a:gd name="connsiteY9" fmla="*/ 478865 h 587906"/>
              <a:gd name="connsiteX10" fmla="*/ 523100 w 674431"/>
              <a:gd name="connsiteY10" fmla="*/ 363541 h 587906"/>
              <a:gd name="connsiteX11" fmla="*/ 540423 w 674431"/>
              <a:gd name="connsiteY11" fmla="*/ 283112 h 587906"/>
              <a:gd name="connsiteX12" fmla="*/ 533308 w 674431"/>
              <a:gd name="connsiteY12" fmla="*/ 276306 h 587906"/>
              <a:gd name="connsiteX13" fmla="*/ 393361 w 674431"/>
              <a:gd name="connsiteY13" fmla="*/ 276306 h 587906"/>
              <a:gd name="connsiteX14" fmla="*/ 374986 w 674431"/>
              <a:gd name="connsiteY14" fmla="*/ 257931 h 587906"/>
              <a:gd name="connsiteX15" fmla="*/ 374986 w 674431"/>
              <a:gd name="connsiteY15" fmla="*/ 18251 h 587906"/>
              <a:gd name="connsiteX16" fmla="*/ 393237 w 674431"/>
              <a:gd name="connsiteY16" fmla="*/ 0 h 587906"/>
              <a:gd name="connsiteX17" fmla="*/ 58466 w 674431"/>
              <a:gd name="connsiteY17" fmla="*/ 0 h 587906"/>
              <a:gd name="connsiteX18" fmla="*/ 281070 w 674431"/>
              <a:gd name="connsiteY18" fmla="*/ 0 h 587906"/>
              <a:gd name="connsiteX19" fmla="*/ 299445 w 674431"/>
              <a:gd name="connsiteY19" fmla="*/ 18375 h 587906"/>
              <a:gd name="connsiteX20" fmla="*/ 299445 w 674431"/>
              <a:gd name="connsiteY20" fmla="*/ 221738 h 587906"/>
              <a:gd name="connsiteX21" fmla="*/ 222233 w 674431"/>
              <a:gd name="connsiteY21" fmla="*/ 471750 h 587906"/>
              <a:gd name="connsiteX22" fmla="*/ 18375 w 674431"/>
              <a:gd name="connsiteY22" fmla="*/ 587630 h 587906"/>
              <a:gd name="connsiteX23" fmla="*/ 5259 w 674431"/>
              <a:gd name="connsiteY23" fmla="*/ 577174 h 587906"/>
              <a:gd name="connsiteX24" fmla="*/ 5259 w 674431"/>
              <a:gd name="connsiteY24" fmla="*/ 489011 h 587906"/>
              <a:gd name="connsiteX25" fmla="*/ 12497 w 674431"/>
              <a:gd name="connsiteY25" fmla="*/ 478865 h 587906"/>
              <a:gd name="connsiteX26" fmla="*/ 148114 w 674431"/>
              <a:gd name="connsiteY26" fmla="*/ 363541 h 587906"/>
              <a:gd name="connsiteX27" fmla="*/ 165437 w 674431"/>
              <a:gd name="connsiteY27" fmla="*/ 283112 h 587906"/>
              <a:gd name="connsiteX28" fmla="*/ 158322 w 674431"/>
              <a:gd name="connsiteY28" fmla="*/ 276306 h 587906"/>
              <a:gd name="connsiteX29" fmla="*/ 18375 w 674431"/>
              <a:gd name="connsiteY29" fmla="*/ 276306 h 587906"/>
              <a:gd name="connsiteX30" fmla="*/ 0 w 674431"/>
              <a:gd name="connsiteY30" fmla="*/ 257931 h 587906"/>
              <a:gd name="connsiteX31" fmla="*/ 0 w 674431"/>
              <a:gd name="connsiteY31" fmla="*/ 58466 h 587906"/>
              <a:gd name="connsiteX32" fmla="*/ 58466 w 674431"/>
              <a:gd name="connsiteY32" fmla="*/ 0 h 5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4431" h="587906">
                <a:moveTo>
                  <a:pt x="393237" y="0"/>
                </a:moveTo>
                <a:lnTo>
                  <a:pt x="616089" y="0"/>
                </a:lnTo>
                <a:lnTo>
                  <a:pt x="616151" y="0"/>
                </a:lnTo>
                <a:cubicBezTo>
                  <a:pt x="648322" y="0"/>
                  <a:pt x="674431" y="26109"/>
                  <a:pt x="674431" y="58280"/>
                </a:cubicBezTo>
                <a:lnTo>
                  <a:pt x="674431" y="221738"/>
                </a:lnTo>
                <a:cubicBezTo>
                  <a:pt x="674431" y="328152"/>
                  <a:pt x="648694" y="411490"/>
                  <a:pt x="597219" y="471750"/>
                </a:cubicBezTo>
                <a:cubicBezTo>
                  <a:pt x="548157" y="529102"/>
                  <a:pt x="480225" y="567770"/>
                  <a:pt x="393361" y="587630"/>
                </a:cubicBezTo>
                <a:cubicBezTo>
                  <a:pt x="386679" y="589177"/>
                  <a:pt x="380245" y="584042"/>
                  <a:pt x="380245" y="577174"/>
                </a:cubicBezTo>
                <a:lnTo>
                  <a:pt x="380245" y="489011"/>
                </a:lnTo>
                <a:cubicBezTo>
                  <a:pt x="380245" y="484433"/>
                  <a:pt x="383153" y="480288"/>
                  <a:pt x="387484" y="478865"/>
                </a:cubicBezTo>
                <a:cubicBezTo>
                  <a:pt x="454240" y="456778"/>
                  <a:pt x="499466" y="418295"/>
                  <a:pt x="523100" y="363541"/>
                </a:cubicBezTo>
                <a:cubicBezTo>
                  <a:pt x="535969" y="335824"/>
                  <a:pt x="541784" y="309035"/>
                  <a:pt x="540423" y="283112"/>
                </a:cubicBezTo>
                <a:cubicBezTo>
                  <a:pt x="540238" y="279276"/>
                  <a:pt x="537082" y="276306"/>
                  <a:pt x="533308" y="276306"/>
                </a:cubicBezTo>
                <a:lnTo>
                  <a:pt x="393361" y="276306"/>
                </a:lnTo>
                <a:cubicBezTo>
                  <a:pt x="383215" y="276306"/>
                  <a:pt x="374986" y="268078"/>
                  <a:pt x="374986" y="257931"/>
                </a:cubicBezTo>
                <a:lnTo>
                  <a:pt x="374986" y="18251"/>
                </a:lnTo>
                <a:cubicBezTo>
                  <a:pt x="374986" y="8167"/>
                  <a:pt x="383153" y="0"/>
                  <a:pt x="393237" y="0"/>
                </a:cubicBezTo>
                <a:close/>
                <a:moveTo>
                  <a:pt x="58466" y="0"/>
                </a:moveTo>
                <a:lnTo>
                  <a:pt x="281070" y="0"/>
                </a:lnTo>
                <a:cubicBezTo>
                  <a:pt x="291216" y="0"/>
                  <a:pt x="299445" y="8229"/>
                  <a:pt x="299445" y="18375"/>
                </a:cubicBezTo>
                <a:lnTo>
                  <a:pt x="299445" y="221738"/>
                </a:lnTo>
                <a:cubicBezTo>
                  <a:pt x="299445" y="328152"/>
                  <a:pt x="273708" y="411490"/>
                  <a:pt x="222233" y="471750"/>
                </a:cubicBezTo>
                <a:cubicBezTo>
                  <a:pt x="173171" y="529102"/>
                  <a:pt x="105239" y="567770"/>
                  <a:pt x="18375" y="587630"/>
                </a:cubicBezTo>
                <a:cubicBezTo>
                  <a:pt x="11631" y="589177"/>
                  <a:pt x="5259" y="584042"/>
                  <a:pt x="5259" y="577174"/>
                </a:cubicBezTo>
                <a:lnTo>
                  <a:pt x="5259" y="489011"/>
                </a:lnTo>
                <a:cubicBezTo>
                  <a:pt x="5259" y="484433"/>
                  <a:pt x="8167" y="480288"/>
                  <a:pt x="12497" y="478865"/>
                </a:cubicBezTo>
                <a:cubicBezTo>
                  <a:pt x="79254" y="456778"/>
                  <a:pt x="124480" y="418295"/>
                  <a:pt x="148114" y="363541"/>
                </a:cubicBezTo>
                <a:cubicBezTo>
                  <a:pt x="160983" y="335824"/>
                  <a:pt x="166798" y="309035"/>
                  <a:pt x="165437" y="283112"/>
                </a:cubicBezTo>
                <a:cubicBezTo>
                  <a:pt x="165252" y="279276"/>
                  <a:pt x="162096" y="276306"/>
                  <a:pt x="158322" y="276306"/>
                </a:cubicBezTo>
                <a:lnTo>
                  <a:pt x="18375" y="276306"/>
                </a:lnTo>
                <a:cubicBezTo>
                  <a:pt x="8229" y="276306"/>
                  <a:pt x="0" y="268078"/>
                  <a:pt x="0" y="257931"/>
                </a:cubicBezTo>
                <a:lnTo>
                  <a:pt x="0" y="58466"/>
                </a:lnTo>
                <a:cubicBezTo>
                  <a:pt x="0" y="26171"/>
                  <a:pt x="26171" y="0"/>
                  <a:pt x="58466" y="0"/>
                </a:cubicBezTo>
                <a:close/>
              </a:path>
            </a:pathLst>
          </a:custGeom>
          <a:solidFill>
            <a:schemeClr val="tx1"/>
          </a:solidFill>
          <a:ln w="6117" cap="flat">
            <a:noFill/>
            <a:prstDash val="solid"/>
            <a:miter/>
          </a:ln>
        </p:spPr>
        <p:txBody>
          <a:bodyPr rtlCol="0" anchor="ctr"/>
          <a:lstStyle/>
          <a:p>
            <a:endParaRPr lang="en-US"/>
          </a:p>
        </p:txBody>
      </p:sp>
      <p:sp>
        <p:nvSpPr>
          <p:cNvPr id="11" name="Text Placeholder 4">
            <a:extLst>
              <a:ext uri="{FF2B5EF4-FFF2-40B4-BE49-F238E27FC236}">
                <a16:creationId xmlns:a16="http://schemas.microsoft.com/office/drawing/2014/main" id="{6B8F6EDE-3287-C98A-2287-E97E9546E9E1}"/>
              </a:ext>
            </a:extLst>
          </p:cNvPr>
          <p:cNvSpPr>
            <a:spLocks noGrp="1"/>
          </p:cNvSpPr>
          <p:nvPr>
            <p:ph type="body" sz="quarter" idx="12" hasCustomPrompt="1"/>
          </p:nvPr>
        </p:nvSpPr>
        <p:spPr>
          <a:xfrm>
            <a:off x="1245931" y="4963876"/>
            <a:ext cx="270648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Quote author</a:t>
            </a:r>
          </a:p>
        </p:txBody>
      </p:sp>
    </p:spTree>
    <p:extLst>
      <p:ext uri="{BB962C8B-B14F-4D97-AF65-F5344CB8AC3E}">
        <p14:creationId xmlns:p14="http://schemas.microsoft.com/office/powerpoint/2010/main" val="9942043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1422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36535969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a:solidFill>
                  <a:schemeClr val="tx2"/>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a:solidFill>
                  <a:schemeClr val="tx2"/>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a:solidFill>
                  <a:schemeClr val="tx2"/>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87599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32">
          <p15:clr>
            <a:srgbClr val="5ACBF0"/>
          </p15:clr>
        </p15:guide>
        <p15:guide id="8" pos="4871">
          <p15:clr>
            <a:srgbClr val="5ACBF0"/>
          </p15:clr>
        </p15:guide>
        <p15:guide id="9" pos="5251">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553998"/>
          </a:xfrm>
        </p:spPr>
        <p:txBody>
          <a:bodyPr anchor="t"/>
          <a:lstStyle>
            <a:lvl1pPr marL="0" indent="0">
              <a:spcBef>
                <a:spcPts val="0"/>
              </a:spcBef>
              <a:buNone/>
              <a:defRPr sz="1800" b="1">
                <a:gradFill>
                  <a:gsLst>
                    <a:gs pos="0">
                      <a:srgbClr val="31ACBD"/>
                    </a:gs>
                    <a:gs pos="68000">
                      <a:schemeClr val="tx2"/>
                    </a:gs>
                  </a:gsLst>
                  <a:lin ang="10800000" scaled="1"/>
                </a:gra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553998"/>
          </a:xfrm>
        </p:spPr>
        <p:txBody>
          <a:bodyPr vert="horz" wrap="square" lIns="0" tIns="0" rIns="0" bIns="0" rtlCol="0" anchor="t">
            <a:spAutoFit/>
          </a:bodyPr>
          <a:lstStyle>
            <a:lvl1pPr>
              <a:defRPr lang="en-US" sz="1800" b="1">
                <a:gradFill>
                  <a:gsLst>
                    <a:gs pos="100000">
                      <a:srgbClr val="3EA89B"/>
                    </a:gs>
                    <a:gs pos="0">
                      <a:srgbClr val="225B62"/>
                    </a:gs>
                  </a:gsLst>
                  <a:lin ang="10800000" scaled="1"/>
                </a:gradFill>
                <a:latin typeface="+mj-lt"/>
              </a:defRPr>
            </a:lvl1pPr>
          </a:lstStyle>
          <a:p>
            <a:pPr marL="0" lvl="0" indent="0">
              <a:spcBef>
                <a:spcPts val="0"/>
              </a:spcBef>
              <a:buNone/>
            </a:pPr>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553998"/>
          </a:xfrm>
        </p:spPr>
        <p:txBody>
          <a:bodyPr vert="horz" wrap="square" lIns="0" tIns="0" rIns="0" bIns="0" rtlCol="0" anchor="t">
            <a:spAutoFit/>
          </a:bodyPr>
          <a:lstStyle>
            <a:lvl1pPr>
              <a:defRPr lang="en-US" sz="1800" b="1" dirty="0">
                <a:gradFill>
                  <a:gsLst>
                    <a:gs pos="0">
                      <a:srgbClr val="F4364C"/>
                    </a:gs>
                    <a:gs pos="68000">
                      <a:srgbClr val="C03BC4"/>
                    </a:gs>
                  </a:gsLst>
                  <a:lin ang="10800000" scaled="1"/>
                </a:gradFill>
                <a:latin typeface="+mj-lt"/>
              </a:defRPr>
            </a:lvl1pPr>
          </a:lstStyle>
          <a:p>
            <a:pPr marL="0" lvl="0" indent="0">
              <a:spcBef>
                <a:spcPts val="0"/>
              </a:spcBef>
              <a:buNone/>
            </a:pPr>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553998"/>
          </a:xfrm>
        </p:spPr>
        <p:txBody>
          <a:bodyPr vert="horz" wrap="square" lIns="0" tIns="0" rIns="0" bIns="0" rtlCol="0" anchor="t">
            <a:spAutoFit/>
          </a:bodyPr>
          <a:lstStyle>
            <a:lvl1pPr>
              <a:defRPr lang="en-US" sz="1800" b="1">
                <a:gradFill>
                  <a:gsLst>
                    <a:gs pos="0">
                      <a:srgbClr val="FF9318"/>
                    </a:gs>
                    <a:gs pos="44000">
                      <a:srgbClr val="FF5C39"/>
                    </a:gs>
                  </a:gsLst>
                  <a:lin ang="10800000" scaled="1"/>
                </a:gradFill>
                <a:latin typeface="+mj-lt"/>
              </a:defRPr>
            </a:lvl1pPr>
          </a:lstStyle>
          <a:p>
            <a:pPr marL="0" lvl="0" indent="0">
              <a:spcBef>
                <a:spcPts val="0"/>
              </a:spcBef>
              <a:buNone/>
            </a:pPr>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050942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79377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descr="A colorful background with a white background">
            <a:extLst>
              <a:ext uri="{FF2B5EF4-FFF2-40B4-BE49-F238E27FC236}">
                <a16:creationId xmlns:a16="http://schemas.microsoft.com/office/drawing/2014/main" id="{BFBD8141-2F88-F515-6AEF-45846B331D5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 y="0"/>
            <a:ext cx="12191999" cy="6858000"/>
          </a:xfrm>
          <a:prstGeom prst="rect">
            <a:avLst/>
          </a:prstGeom>
        </p:spPr>
      </p:pic>
    </p:spTree>
    <p:extLst>
      <p:ext uri="{BB962C8B-B14F-4D97-AF65-F5344CB8AC3E}">
        <p14:creationId xmlns:p14="http://schemas.microsoft.com/office/powerpoint/2010/main" val="33431679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3" name="Picture 2" descr="A colorful background with a white background">
            <a:extLst>
              <a:ext uri="{FF2B5EF4-FFF2-40B4-BE49-F238E27FC236}">
                <a16:creationId xmlns:a16="http://schemas.microsoft.com/office/drawing/2014/main" id="{BFBD8141-2F88-F515-6AEF-45846B331D5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 y="0"/>
            <a:ext cx="12191999" cy="6858000"/>
          </a:xfrm>
          <a:prstGeom prst="rect">
            <a:avLst/>
          </a:prstGeom>
        </p:spPr>
      </p:pic>
      <p:sp>
        <p:nvSpPr>
          <p:cNvPr id="4" name="Rectangle 3">
            <a:extLst>
              <a:ext uri="{FF2B5EF4-FFF2-40B4-BE49-F238E27FC236}">
                <a16:creationId xmlns:a16="http://schemas.microsoft.com/office/drawing/2014/main" id="{6A6789BB-6C72-E41E-D8F3-78D212B17BD5}"/>
              </a:ext>
              <a:ext uri="{C183D7F6-B498-43B3-948B-1728B52AA6E4}">
                <adec:decorative xmlns:adec="http://schemas.microsoft.com/office/drawing/2017/decorative" val="1"/>
              </a:ext>
            </a:extLst>
          </p:cNvPr>
          <p:cNvSpPr/>
          <p:nvPr userDrawn="1"/>
        </p:nvSpPr>
        <p:spPr bwMode="auto">
          <a:xfrm>
            <a:off x="-6422" y="0"/>
            <a:ext cx="12191999" cy="6529137"/>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21491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49527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5" name="Picture 4" descr="A colorful background with a white background">
            <a:extLst>
              <a:ext uri="{FF2B5EF4-FFF2-40B4-BE49-F238E27FC236}">
                <a16:creationId xmlns:a16="http://schemas.microsoft.com/office/drawing/2014/main" id="{0B15800D-6CB1-3DA3-B496-AC3685E15D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86855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_Section slide">
    <p:bg>
      <p:bgPr>
        <a:solidFill>
          <a:schemeClr val="bg1"/>
        </a:solidFill>
        <a:effectLst/>
      </p:bgPr>
    </p:bg>
    <p:spTree>
      <p:nvGrpSpPr>
        <p:cNvPr id="1" name=""/>
        <p:cNvGrpSpPr/>
        <p:nvPr/>
      </p:nvGrpSpPr>
      <p:grpSpPr>
        <a:xfrm>
          <a:off x="0" y="0"/>
          <a:ext cx="0" cy="0"/>
          <a:chOff x="0" y="0"/>
          <a:chExt cx="0" cy="0"/>
        </a:xfrm>
      </p:grpSpPr>
      <p:pic>
        <p:nvPicPr>
          <p:cNvPr id="2" name="Picture 1" descr="A blue and pink gradient&#10;&#10;Description automatically generated">
            <a:extLst>
              <a:ext uri="{FF2B5EF4-FFF2-40B4-BE49-F238E27FC236}">
                <a16:creationId xmlns:a16="http://schemas.microsoft.com/office/drawing/2014/main" id="{2A667F3C-0DEB-8EEB-CE51-45B070008DAD}"/>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rcRect l="15772" t="58211" r="42440" b="1"/>
          <a:stretch/>
        </p:blipFill>
        <p:spPr>
          <a:xfrm rot="10800000" flipH="1">
            <a:off x="0" y="-1"/>
            <a:ext cx="12192000" cy="6858001"/>
          </a:xfrm>
          <a:prstGeom prst="rect">
            <a:avLst/>
          </a:prstGeom>
        </p:spPr>
      </p:pic>
      <p:sp>
        <p:nvSpPr>
          <p:cNvPr id="3" name="Title 1">
            <a:extLst>
              <a:ext uri="{FF2B5EF4-FFF2-40B4-BE49-F238E27FC236}">
                <a16:creationId xmlns:a16="http://schemas.microsoft.com/office/drawing/2014/main" id="{7A8FBF43-83A0-23A8-BC57-33AA423695A9}"/>
              </a:ext>
            </a:extLst>
          </p:cNvPr>
          <p:cNvSpPr>
            <a:spLocks noGrp="1"/>
          </p:cNvSpPr>
          <p:nvPr>
            <p:ph type="title"/>
          </p:nvPr>
        </p:nvSpPr>
        <p:spPr>
          <a:xfrm>
            <a:off x="588263" y="457200"/>
            <a:ext cx="11018520" cy="553998"/>
          </a:xfrm>
        </p:spPr>
        <p:txBody>
          <a:bodyPr/>
          <a:lstStyle>
            <a:lvl1pPr>
              <a:defRPr lang="en-US" sz="3600" b="0" kern="1200" cap="none" spc="-50" baseline="0" dirty="0">
                <a:ln w="3175">
                  <a:noFill/>
                </a:ln>
                <a:solidFill>
                  <a:schemeClr val="tx2"/>
                </a:solidFill>
                <a:effectLst/>
                <a:latin typeface="+mj-lt"/>
                <a:ea typeface="+mn-ea"/>
                <a:cs typeface="Segoe Sans Text" pitchFamily="2" charset="0"/>
              </a:defRPr>
            </a:lvl1pPr>
          </a:lstStyle>
          <a:p>
            <a:r>
              <a:rPr lang="en-US"/>
              <a:t>Click to edit Master title style</a:t>
            </a:r>
          </a:p>
        </p:txBody>
      </p:sp>
    </p:spTree>
    <p:extLst>
      <p:ext uri="{BB962C8B-B14F-4D97-AF65-F5344CB8AC3E}">
        <p14:creationId xmlns:p14="http://schemas.microsoft.com/office/powerpoint/2010/main" val="515365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alki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algn="l">
              <a:lnSpc>
                <a:spcPct val="90000"/>
              </a:lnSpc>
            </a:pPr>
            <a:r>
              <a:rPr lang="en-US" sz="5400" b="0">
                <a:solidFill>
                  <a:schemeClr val="tx1"/>
                </a:solidFill>
                <a:latin typeface="+mj-lt"/>
              </a:rPr>
              <a:t>Microsoft Azure</a:t>
            </a:r>
          </a:p>
        </p:txBody>
      </p:sp>
      <p:pic>
        <p:nvPicPr>
          <p:cNvPr id="5" name="MS logo gray - EMF" descr="Microsoft logo, gray text version">
            <a:extLst>
              <a:ext uri="{FF2B5EF4-FFF2-40B4-BE49-F238E27FC236}">
                <a16:creationId xmlns:a16="http://schemas.microsoft.com/office/drawing/2014/main" id="{8672AF12-6140-9E72-C268-A8ED4080CAD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40037649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reensho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457200"/>
            <a:ext cx="6359434" cy="553998"/>
          </a:xfrm>
        </p:spPr>
        <p:txBody>
          <a:bodyPr/>
          <a:lstStyle/>
          <a:p>
            <a:r>
              <a:rPr lang="en-US"/>
              <a:t>Click to edit Master title style</a:t>
            </a:r>
          </a:p>
        </p:txBody>
      </p:sp>
      <p:sp>
        <p:nvSpPr>
          <p:cNvPr id="3" name="Rectangle 2">
            <a:extLst>
              <a:ext uri="{FF2B5EF4-FFF2-40B4-BE49-F238E27FC236}">
                <a16:creationId xmlns:a16="http://schemas.microsoft.com/office/drawing/2014/main" id="{D565C022-5A4E-84F5-B51B-1431B6A0AE21}"/>
              </a:ext>
            </a:extLst>
          </p:cNvPr>
          <p:cNvSpPr/>
          <p:nvPr userDrawn="1"/>
        </p:nvSpPr>
        <p:spPr bwMode="auto">
          <a:xfrm>
            <a:off x="7228114" y="292100"/>
            <a:ext cx="4659086" cy="6272213"/>
          </a:xfrm>
          <a:prstGeom prst="rect">
            <a:avLst/>
          </a:prstGeom>
          <a:gradFill>
            <a:gsLst>
              <a:gs pos="0">
                <a:srgbClr val="FFB3BB"/>
              </a:gs>
              <a:gs pos="100000">
                <a:srgbClr val="FFB900"/>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6076380" y="1866864"/>
            <a:ext cx="5544120" cy="3124272"/>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
        <p:nvSpPr>
          <p:cNvPr id="17" name="Content Placeholder 4">
            <a:extLst>
              <a:ext uri="{FF2B5EF4-FFF2-40B4-BE49-F238E27FC236}">
                <a16:creationId xmlns:a16="http://schemas.microsoft.com/office/drawing/2014/main" id="{1020F17E-67BE-FC02-AF7B-709A3923C231}"/>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2802499"/>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945618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Text" pitchFamily="2" charset="0"/>
              </a:defRPr>
            </a:lvl1pPr>
          </a:lstStyle>
          <a:p>
            <a:r>
              <a:rPr lang="en-US"/>
              <a:t>Click to edit Master title style</a:t>
            </a:r>
          </a:p>
        </p:txBody>
      </p:sp>
    </p:spTree>
    <p:extLst>
      <p:ext uri="{BB962C8B-B14F-4D97-AF65-F5344CB8AC3E}">
        <p14:creationId xmlns:p14="http://schemas.microsoft.com/office/powerpoint/2010/main" val="19266725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330984227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298736597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gradFill flip="none" rotWithShape="1">
            <a:gsLst>
              <a:gs pos="47706">
                <a:schemeClr val="accent1"/>
              </a:gs>
              <a:gs pos="100000">
                <a:schemeClr val="accent3"/>
              </a:gs>
              <a:gs pos="60000">
                <a:schemeClr val="accent1"/>
              </a:gs>
            </a:gsLst>
            <a:lin ang="18900000" scaled="1"/>
            <a:tileRect/>
          </a:gradFill>
        </p:spPr>
        <p:txBody>
          <a:bodyPr lIns="0" tIns="2377440" rIns="0" anchor="t" anchorCtr="0">
            <a:noAutofit/>
          </a:bodyPr>
          <a:lstStyle>
            <a:lvl1pPr marL="0" indent="0" algn="ctr">
              <a:lnSpc>
                <a:spcPct val="100000"/>
              </a:lnSpc>
              <a:buNone/>
              <a:defRPr sz="14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5072075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Photo full bleed lower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chemeClr val="tx1"/>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9" name="TextBox 8">
            <a:extLst>
              <a:ext uri="{FF2B5EF4-FFF2-40B4-BE49-F238E27FC236}">
                <a16:creationId xmlns:a16="http://schemas.microsoft.com/office/drawing/2014/main" id="{7609554D-CD2C-F836-9A2C-88CABE57658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42138878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gradFill>
            <a:gsLst>
              <a:gs pos="100000">
                <a:schemeClr val="accent3"/>
              </a:gs>
              <a:gs pos="8000">
                <a:schemeClr val="accent1"/>
              </a:gs>
            </a:gsLst>
            <a:lin ang="18900000" scaled="1"/>
          </a:gradFill>
        </p:spPr>
        <p:txBody>
          <a:bodyPr wrap="none" bIns="1554480" anchor="ctr">
            <a:noAutofit/>
          </a:bodyPr>
          <a:lstStyle>
            <a:lvl1pPr marL="0" indent="0" algn="ctr">
              <a:buNone/>
              <a:defRPr sz="1400" b="1">
                <a:solidFill>
                  <a:schemeClr val="bg1"/>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412974347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gradFill>
            <a:gsLst>
              <a:gs pos="100000">
                <a:schemeClr val="accent3"/>
              </a:gs>
              <a:gs pos="8000">
                <a:schemeClr val="accent1"/>
              </a:gs>
            </a:gsLst>
            <a:lin ang="18900000" scaled="1"/>
          </a:gradFill>
        </p:spPr>
        <p:txBody>
          <a:bodyPr wrap="none" bIns="1554480" anchor="ctr">
            <a:noAutofit/>
          </a:bodyPr>
          <a:lstStyle>
            <a:lvl1pPr marL="0" indent="0" algn="ctr">
              <a:buNone/>
              <a:defRPr sz="1400" b="1">
                <a:solidFill>
                  <a:schemeClr val="bg1"/>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399551804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gradFill>
            <a:gsLst>
              <a:gs pos="100000">
                <a:schemeClr val="accent3"/>
              </a:gs>
              <a:gs pos="8000">
                <a:schemeClr val="accent1"/>
              </a:gs>
            </a:gsLst>
            <a:lin ang="18900000" scaled="1"/>
          </a:gradFill>
        </p:spPr>
        <p:txBody>
          <a:bodyPr vert="horz" wrap="square" lIns="0" tIns="1280160" rIns="0" bIns="0" rtlCol="0" anchor="t" anchorCtr="0">
            <a:noAutofit/>
          </a:bodyPr>
          <a:lstStyle>
            <a:lvl1pPr marL="0" indent="0" algn="ctr">
              <a:buNone/>
              <a:defRPr lang="en-US" sz="14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32411690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gradFill>
            <a:gsLst>
              <a:gs pos="100000">
                <a:schemeClr val="accent3"/>
              </a:gs>
              <a:gs pos="8000">
                <a:schemeClr val="accent1"/>
              </a:gs>
            </a:gsLst>
            <a:lin ang="18900000" scaled="1"/>
          </a:gradFill>
        </p:spPr>
        <p:txBody>
          <a:bodyPr vert="horz" wrap="square" lIns="0" tIns="1371600" rIns="0" bIns="0" rtlCol="0" anchor="t" anchorCtr="0">
            <a:noAutofit/>
          </a:bodyPr>
          <a:lstStyle>
            <a:lvl1pPr marL="0" indent="0" algn="ctr">
              <a:buNone/>
              <a:defRPr lang="en-US" sz="14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363775543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reensho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5C022-5A4E-84F5-B51B-1431B6A0AE21}"/>
              </a:ext>
            </a:extLst>
          </p:cNvPr>
          <p:cNvSpPr/>
          <p:nvPr userDrawn="1"/>
        </p:nvSpPr>
        <p:spPr bwMode="auto">
          <a:xfrm>
            <a:off x="304800" y="292100"/>
            <a:ext cx="11582400" cy="6272213"/>
          </a:xfrm>
          <a:prstGeom prst="rect">
            <a:avLst/>
          </a:prstGeom>
          <a:gradFill>
            <a:gsLst>
              <a:gs pos="64000">
                <a:srgbClr val="0D82CB"/>
              </a:gs>
              <a:gs pos="0">
                <a:srgbClr val="7FDE7B"/>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2896801"/>
            <a:ext cx="3590037" cy="1661993"/>
          </a:xfrm>
        </p:spPr>
        <p:txBody>
          <a:bodyPr/>
          <a:lstStyle>
            <a:lvl1pPr algn="l">
              <a:defRPr>
                <a:solidFill>
                  <a:schemeClr val="tx1"/>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4461762" y="1490647"/>
            <a:ext cx="6879337" cy="3876706"/>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2893900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239071949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312">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427586959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extLst>
                <a:ext uri="{96DAC541-7B7A-43D3-8B79-37D633B846F1}">
                  <asvg:svgBlip xmlns:asvg="http://schemas.microsoft.com/office/drawing/2016/SVG/main" r:embed="rId6"/>
                </a:ext>
              </a:extLst>
            </a:blip>
            <a:stretch>
              <a:fillRect/>
            </a:stretch>
          </a:blip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235831482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8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800" b="1">
                <a:solidFill>
                  <a:srgbClr val="000000"/>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1167667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gradFill>
            <a:gsLst>
              <a:gs pos="100000">
                <a:srgbClr val="F4364C"/>
              </a:gs>
              <a:gs pos="0">
                <a:srgbClr val="8661C5"/>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1201116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gradFill>
            <a:gsLst>
              <a:gs pos="100000">
                <a:srgbClr val="F4364C"/>
              </a:gs>
              <a:gs pos="0">
                <a:srgbClr val="8661C5"/>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gradFill>
            <a:gsLst>
              <a:gs pos="0">
                <a:srgbClr val="E8E6DF"/>
              </a:gs>
              <a:gs pos="100000">
                <a:srgbClr val="FFA38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23290647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gradFill>
            <a:gsLst>
              <a:gs pos="100000">
                <a:srgbClr val="F4364C"/>
              </a:gs>
              <a:gs pos="0">
                <a:srgbClr val="8661C5"/>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gradFill>
            <a:gsLst>
              <a:gs pos="0">
                <a:srgbClr val="E8E6DF"/>
              </a:gs>
              <a:gs pos="100000">
                <a:srgbClr val="FFA38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gradFill>
            <a:gsLst>
              <a:gs pos="0">
                <a:srgbClr val="E8E6DF"/>
              </a:gs>
              <a:gs pos="100000">
                <a:srgbClr val="D4EC8E"/>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26683149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gradFill>
            <a:gsLst>
              <a:gs pos="100000">
                <a:schemeClr val="accent3"/>
              </a:gs>
              <a:gs pos="8000">
                <a:schemeClr val="accent1"/>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gradFill>
            <a:gsLst>
              <a:gs pos="100000">
                <a:srgbClr val="FFB900"/>
              </a:gs>
              <a:gs pos="0">
                <a:srgbClr val="FFB3BB"/>
              </a:gs>
            </a:gsLst>
            <a:lin ang="18900000" scaled="1"/>
          </a:gradFill>
        </p:spPr>
        <p:txBody>
          <a:bodyPr lIns="0" tIns="0" rIns="0" bIns="59436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gradFill>
            <a:gsLst>
              <a:gs pos="100000">
                <a:srgbClr val="F4364C"/>
              </a:gs>
              <a:gs pos="0">
                <a:srgbClr val="8661C5"/>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5505004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gradFill>
            <a:gsLst>
              <a:gs pos="100000">
                <a:schemeClr val="accent3"/>
              </a:gs>
              <a:gs pos="8000">
                <a:schemeClr val="accent1"/>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gradFill>
            <a:gsLst>
              <a:gs pos="100000">
                <a:srgbClr val="FFB900"/>
              </a:gs>
              <a:gs pos="0">
                <a:srgbClr val="FFB3BB"/>
              </a:gs>
            </a:gsLst>
            <a:lin ang="18900000" scaled="1"/>
          </a:gradFill>
        </p:spPr>
        <p:txBody>
          <a:bodyPr lIns="0" tIns="0" rIns="0" bIns="59436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gradFill>
            <a:gsLst>
              <a:gs pos="100000">
                <a:srgbClr val="F4364C"/>
              </a:gs>
              <a:gs pos="0">
                <a:srgbClr val="8661C5"/>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gradFill>
            <a:gsLst>
              <a:gs pos="0">
                <a:srgbClr val="E8E6DF"/>
              </a:gs>
              <a:gs pos="100000">
                <a:srgbClr val="FFA38B"/>
              </a:gs>
            </a:gsLst>
            <a:lin ang="18900000" scaled="1"/>
          </a:gradFill>
        </p:spPr>
        <p:txBody>
          <a:bodyPr lIns="0" tIns="0" rIns="0" bIns="59436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28480912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gradFill>
            <a:gsLst>
              <a:gs pos="100000">
                <a:schemeClr val="accent3"/>
              </a:gs>
              <a:gs pos="8000">
                <a:schemeClr val="accent1"/>
              </a:gs>
            </a:gsLst>
            <a:lin ang="18900000" scaled="1"/>
          </a:gradFill>
        </p:spPr>
        <p:txBody>
          <a:bodyPr lIns="0" tIns="0" rIns="0" bIns="594360" anchor="ctr" anchorCtr="0">
            <a:noAutofit/>
          </a:bodyPr>
          <a:lstStyle>
            <a:lvl1pPr marL="0" indent="0" algn="ctr">
              <a:lnSpc>
                <a:spcPct val="100000"/>
              </a:lnSpc>
              <a:buNone/>
              <a:defRPr sz="500" b="1">
                <a:solidFill>
                  <a:schemeClr val="bg1"/>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gradFill>
            <a:gsLst>
              <a:gs pos="100000">
                <a:srgbClr val="FFB900"/>
              </a:gs>
              <a:gs pos="0">
                <a:srgbClr val="FFB3BB"/>
              </a:gs>
            </a:gsLst>
            <a:lin ang="18900000" scaled="1"/>
          </a:gradFill>
        </p:spPr>
        <p:txBody>
          <a:bodyPr lIns="0" tIns="0" rIns="0" bIns="594360" anchor="ctr" anchorCtr="0">
            <a:noAutofit/>
          </a:bodyPr>
          <a:lstStyle>
            <a:lvl1pPr marL="0" indent="0" algn="ctr">
              <a:lnSpc>
                <a:spcPct val="100000"/>
              </a:lnSpc>
              <a:buNone/>
              <a:defRPr sz="500" b="1">
                <a:solidFill>
                  <a:srgbClr val="000000"/>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gradFill>
            <a:gsLst>
              <a:gs pos="100000">
                <a:srgbClr val="F4364C"/>
              </a:gs>
              <a:gs pos="0">
                <a:srgbClr val="8661C5"/>
              </a:gs>
            </a:gsLst>
            <a:lin ang="18900000" scaled="1"/>
          </a:gradFill>
        </p:spPr>
        <p:txBody>
          <a:bodyPr lIns="0" tIns="0" rIns="0" bIns="594360" anchor="ctr" anchorCtr="0">
            <a:noAutofit/>
          </a:bodyPr>
          <a:lstStyle>
            <a:lvl1pPr marL="0" indent="0" algn="ctr">
              <a:lnSpc>
                <a:spcPct val="100000"/>
              </a:lnSpc>
              <a:buNone/>
              <a:defRPr sz="500" b="1">
                <a:solidFill>
                  <a:schemeClr val="bg1"/>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gradFill>
            <a:gsLst>
              <a:gs pos="0">
                <a:srgbClr val="E8E6DF"/>
              </a:gs>
              <a:gs pos="100000">
                <a:srgbClr val="FFA38B"/>
              </a:gs>
            </a:gsLst>
            <a:lin ang="18900000" scaled="1"/>
          </a:gradFill>
        </p:spPr>
        <p:txBody>
          <a:bodyPr lIns="0" tIns="0" rIns="0" bIns="594360" anchor="ctr" anchorCtr="0">
            <a:noAutofit/>
          </a:bodyPr>
          <a:lstStyle>
            <a:lvl1pPr marL="0" indent="0" algn="ctr">
              <a:lnSpc>
                <a:spcPct val="100000"/>
              </a:lnSpc>
              <a:buNone/>
              <a:defRPr sz="500" b="1">
                <a:solidFill>
                  <a:srgbClr val="000000"/>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gradFill>
            <a:gsLst>
              <a:gs pos="0">
                <a:srgbClr val="E8E6DF"/>
              </a:gs>
              <a:gs pos="100000">
                <a:srgbClr val="D4EC8E"/>
              </a:gs>
            </a:gsLst>
            <a:lin ang="18900000" scaled="1"/>
          </a:gradFill>
        </p:spPr>
        <p:txBody>
          <a:bodyPr lIns="0" tIns="0" rIns="0" bIns="594360" anchor="ctr" anchorCtr="0">
            <a:noAutofit/>
          </a:bodyPr>
          <a:lstStyle>
            <a:lvl1pPr marL="0" indent="0" algn="ctr">
              <a:lnSpc>
                <a:spcPct val="100000"/>
              </a:lnSpc>
              <a:buNone/>
              <a:defRPr sz="500" b="1">
                <a:solidFill>
                  <a:srgbClr val="000000"/>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419407703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slid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204363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15">
            <a:extLst>
              <a:ext uri="{FF2B5EF4-FFF2-40B4-BE49-F238E27FC236}">
                <a16:creationId xmlns:a16="http://schemas.microsoft.com/office/drawing/2014/main" id="{90C592A4-DBC6-A7A9-63D9-5020A47499F3}"/>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1700592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1"/>
            <a:ext cx="3182027" cy="3959217"/>
          </a:xfrm>
        </p:spPr>
        <p:txBody>
          <a:bodyPr anchor="t"/>
          <a:lstStyle>
            <a:lvl1pPr>
              <a:defRPr>
                <a:solidFill>
                  <a:schemeClr val="tx2"/>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25621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Text"/>
                <a:ea typeface="+mn-ea"/>
                <a:cs typeface="+mn-cs"/>
              </a:rPr>
              <a:t>ELT layout</a:t>
            </a:r>
          </a:p>
        </p:txBody>
      </p:sp>
    </p:spTree>
    <p:extLst>
      <p:ext uri="{BB962C8B-B14F-4D97-AF65-F5344CB8AC3E}">
        <p14:creationId xmlns:p14="http://schemas.microsoft.com/office/powerpoint/2010/main" val="2521412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025911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Text"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479141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2"/>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Text"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0779819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2"/>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Text" pitchFamily="2" charset="0"/>
                <a:cs typeface="Segoe Sans Text"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627887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2"/>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Text" pitchFamily="2" charset="0"/>
                <a:cs typeface="Segoe Sans Text"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405010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vert="horz" wrap="square" lIns="0" tIns="0" rIns="0" bIns="0" rtlCol="0" anchor="b" anchorCtr="0">
            <a:spAutoFit/>
          </a:bodyPr>
          <a:lstStyle>
            <a:lvl1pPr>
              <a:defRPr lang="en-US" sz="4000" dirty="0"/>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215098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4058872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1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solidFill>
                  <a:schemeClr val="bg1"/>
                </a:solidFill>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29183376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2"/>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5">
            <a:extLst>
              <a:ext uri="{FF2B5EF4-FFF2-40B4-BE49-F238E27FC236}">
                <a16:creationId xmlns:a16="http://schemas.microsoft.com/office/drawing/2014/main" id="{830D09FD-2495-FD73-64EA-14E484039EF8}"/>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51802271"/>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2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solidFill>
                  <a:schemeClr val="bg1"/>
                </a:solidFill>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40492741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3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solidFill>
                  <a:schemeClr val="bg1"/>
                </a:solidFill>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2634418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30302571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1_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1435052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Text" pitchFamily="2" charset="0"/>
              </a:defRPr>
            </a:lvl1pPr>
          </a:lstStyle>
          <a:p>
            <a:r>
              <a:rPr lang="en-US"/>
              <a:t>Section title</a:t>
            </a:r>
          </a:p>
        </p:txBody>
      </p:sp>
    </p:spTree>
    <p:extLst>
      <p:ext uri="{BB962C8B-B14F-4D97-AF65-F5344CB8AC3E}">
        <p14:creationId xmlns:p14="http://schemas.microsoft.com/office/powerpoint/2010/main" val="1140919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1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Text" pitchFamily="2" charset="0"/>
              </a:defRPr>
            </a:lvl1pPr>
          </a:lstStyle>
          <a:p>
            <a:r>
              <a:rPr lang="en-US"/>
              <a:t>Section title</a:t>
            </a:r>
          </a:p>
        </p:txBody>
      </p:sp>
    </p:spTree>
    <p:extLst>
      <p:ext uri="{BB962C8B-B14F-4D97-AF65-F5344CB8AC3E}">
        <p14:creationId xmlns:p14="http://schemas.microsoft.com/office/powerpoint/2010/main" val="16645595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2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Sans Text" pitchFamily="2" charset="0"/>
              </a:defRPr>
            </a:lvl1pPr>
          </a:lstStyle>
          <a:p>
            <a:r>
              <a:rPr lang="en-US"/>
              <a:t>Section title</a:t>
            </a:r>
          </a:p>
        </p:txBody>
      </p:sp>
    </p:spTree>
    <p:extLst>
      <p:ext uri="{BB962C8B-B14F-4D97-AF65-F5344CB8AC3E}">
        <p14:creationId xmlns:p14="http://schemas.microsoft.com/office/powerpoint/2010/main" val="1407858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3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Sans Text" pitchFamily="2" charset="0"/>
              </a:defRPr>
            </a:lvl1pPr>
          </a:lstStyle>
          <a:p>
            <a:r>
              <a:rPr lang="en-US"/>
              <a:t>Section title</a:t>
            </a:r>
          </a:p>
        </p:txBody>
      </p:sp>
    </p:spTree>
    <p:extLst>
      <p:ext uri="{BB962C8B-B14F-4D97-AF65-F5344CB8AC3E}">
        <p14:creationId xmlns:p14="http://schemas.microsoft.com/office/powerpoint/2010/main" val="1038422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D155-47E8-D819-5FA4-748607570A1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Picture Placeholder 9">
            <a:extLst>
              <a:ext uri="{FF2B5EF4-FFF2-40B4-BE49-F238E27FC236}">
                <a16:creationId xmlns:a16="http://schemas.microsoft.com/office/drawing/2014/main" id="{5022EE65-FBB2-C961-B89F-9DADBDB2DB30}"/>
              </a:ext>
            </a:extLst>
          </p:cNvPr>
          <p:cNvSpPr>
            <a:spLocks noGrp="1"/>
          </p:cNvSpPr>
          <p:nvPr>
            <p:ph type="pic" sz="quarter" idx="14" hasCustomPrompt="1"/>
          </p:nvPr>
        </p:nvSpPr>
        <p:spPr>
          <a:xfrm>
            <a:off x="7827263" y="2199576"/>
            <a:ext cx="3760470" cy="3760470"/>
          </a:xfrm>
          <a:prstGeom prst="rect">
            <a:avLst/>
          </a:prstGeom>
          <a:blipFill>
            <a:blip r:embed="rId3"/>
            <a:stretch>
              <a:fillRect/>
            </a:stretch>
          </a:blipFill>
          <a:effectLst>
            <a:outerShdw blurRad="215900" dist="190500" dir="2700000" sx="101000" sy="101000" algn="ctr" rotWithShape="0">
              <a:srgbClr val="000000">
                <a:alpha val="23000"/>
              </a:srgbClr>
            </a:outerShdw>
          </a:effectLst>
        </p:spPr>
        <p:txBody>
          <a:bodyPr vert="horz" wrap="square" lIns="0" tIns="0" rIns="0" bIns="0" rtlCol="0" anchor="ctr" anchorCtr="0">
            <a:normAutofit/>
          </a:bodyPr>
          <a:lstStyle>
            <a:lvl1pPr marL="228600" indent="-228600" algn="ctr">
              <a:buNone/>
              <a:defRPr lang="en-US" sz="1800" b="1">
                <a:solidFill>
                  <a:schemeClr val="tx1"/>
                </a:solidFill>
                <a:latin typeface="+mn-lt"/>
              </a:defRPr>
            </a:lvl1pPr>
          </a:lstStyle>
          <a:p>
            <a:pPr marL="228600" lvl="0" indent="-228600" algn="ctr"/>
            <a:r>
              <a:rPr lang="en-US"/>
              <a:t>Click to insert photo</a:t>
            </a:r>
          </a:p>
        </p:txBody>
      </p:sp>
      <p:sp>
        <p:nvSpPr>
          <p:cNvPr id="5" name="Text Placeholder 11">
            <a:extLst>
              <a:ext uri="{FF2B5EF4-FFF2-40B4-BE49-F238E27FC236}">
                <a16:creationId xmlns:a16="http://schemas.microsoft.com/office/drawing/2014/main" id="{4B878651-6EA0-F1DE-DDB3-D4C07A4E5942}"/>
              </a:ext>
            </a:extLst>
          </p:cNvPr>
          <p:cNvSpPr>
            <a:spLocks noGrp="1"/>
          </p:cNvSpPr>
          <p:nvPr>
            <p:ph type="body" sz="quarter" idx="17"/>
          </p:nvPr>
        </p:nvSpPr>
        <p:spPr>
          <a:xfrm>
            <a:off x="1245931" y="3206751"/>
            <a:ext cx="2706480" cy="1477328"/>
          </a:xfrm>
        </p:spPr>
        <p:txBody>
          <a:bodyPr anchor="t"/>
          <a:lstStyle>
            <a:lvl1pPr marL="0" indent="0">
              <a:spcBef>
                <a:spcPts val="0"/>
              </a:spcBef>
              <a:buNone/>
              <a:defRPr sz="3200">
                <a:solidFill>
                  <a:schemeClr val="tx1"/>
                </a:solidFill>
                <a:latin typeface="+mj-lt"/>
              </a:defRPr>
            </a:lvl1pPr>
          </a:lstStyle>
          <a:p>
            <a:pPr lvl="0"/>
            <a:r>
              <a:rPr lang="en-US"/>
              <a:t>Click to edit Master text styles</a:t>
            </a:r>
          </a:p>
        </p:txBody>
      </p:sp>
      <p:sp>
        <p:nvSpPr>
          <p:cNvPr id="10" name="Freeform: Shape 9">
            <a:extLst>
              <a:ext uri="{FF2B5EF4-FFF2-40B4-BE49-F238E27FC236}">
                <a16:creationId xmlns:a16="http://schemas.microsoft.com/office/drawing/2014/main" id="{52A3F807-DEFB-6026-D7BD-82284EB7FB76}"/>
              </a:ext>
            </a:extLst>
          </p:cNvPr>
          <p:cNvSpPr/>
          <p:nvPr/>
        </p:nvSpPr>
        <p:spPr>
          <a:xfrm>
            <a:off x="552732" y="2199576"/>
            <a:ext cx="693200" cy="604267"/>
          </a:xfrm>
          <a:custGeom>
            <a:avLst/>
            <a:gdLst>
              <a:gd name="connsiteX0" fmla="*/ 393237 w 674431"/>
              <a:gd name="connsiteY0" fmla="*/ 0 h 587906"/>
              <a:gd name="connsiteX1" fmla="*/ 616089 w 674431"/>
              <a:gd name="connsiteY1" fmla="*/ 0 h 587906"/>
              <a:gd name="connsiteX2" fmla="*/ 616151 w 674431"/>
              <a:gd name="connsiteY2" fmla="*/ 0 h 587906"/>
              <a:gd name="connsiteX3" fmla="*/ 674431 w 674431"/>
              <a:gd name="connsiteY3" fmla="*/ 58280 h 587906"/>
              <a:gd name="connsiteX4" fmla="*/ 674431 w 674431"/>
              <a:gd name="connsiteY4" fmla="*/ 221738 h 587906"/>
              <a:gd name="connsiteX5" fmla="*/ 597219 w 674431"/>
              <a:gd name="connsiteY5" fmla="*/ 471750 h 587906"/>
              <a:gd name="connsiteX6" fmla="*/ 393361 w 674431"/>
              <a:gd name="connsiteY6" fmla="*/ 587630 h 587906"/>
              <a:gd name="connsiteX7" fmla="*/ 380245 w 674431"/>
              <a:gd name="connsiteY7" fmla="*/ 577174 h 587906"/>
              <a:gd name="connsiteX8" fmla="*/ 380245 w 674431"/>
              <a:gd name="connsiteY8" fmla="*/ 489011 h 587906"/>
              <a:gd name="connsiteX9" fmla="*/ 387484 w 674431"/>
              <a:gd name="connsiteY9" fmla="*/ 478865 h 587906"/>
              <a:gd name="connsiteX10" fmla="*/ 523100 w 674431"/>
              <a:gd name="connsiteY10" fmla="*/ 363541 h 587906"/>
              <a:gd name="connsiteX11" fmla="*/ 540423 w 674431"/>
              <a:gd name="connsiteY11" fmla="*/ 283112 h 587906"/>
              <a:gd name="connsiteX12" fmla="*/ 533308 w 674431"/>
              <a:gd name="connsiteY12" fmla="*/ 276306 h 587906"/>
              <a:gd name="connsiteX13" fmla="*/ 393361 w 674431"/>
              <a:gd name="connsiteY13" fmla="*/ 276306 h 587906"/>
              <a:gd name="connsiteX14" fmla="*/ 374986 w 674431"/>
              <a:gd name="connsiteY14" fmla="*/ 257931 h 587906"/>
              <a:gd name="connsiteX15" fmla="*/ 374986 w 674431"/>
              <a:gd name="connsiteY15" fmla="*/ 18251 h 587906"/>
              <a:gd name="connsiteX16" fmla="*/ 393237 w 674431"/>
              <a:gd name="connsiteY16" fmla="*/ 0 h 587906"/>
              <a:gd name="connsiteX17" fmla="*/ 58466 w 674431"/>
              <a:gd name="connsiteY17" fmla="*/ 0 h 587906"/>
              <a:gd name="connsiteX18" fmla="*/ 281070 w 674431"/>
              <a:gd name="connsiteY18" fmla="*/ 0 h 587906"/>
              <a:gd name="connsiteX19" fmla="*/ 299445 w 674431"/>
              <a:gd name="connsiteY19" fmla="*/ 18375 h 587906"/>
              <a:gd name="connsiteX20" fmla="*/ 299445 w 674431"/>
              <a:gd name="connsiteY20" fmla="*/ 221738 h 587906"/>
              <a:gd name="connsiteX21" fmla="*/ 222233 w 674431"/>
              <a:gd name="connsiteY21" fmla="*/ 471750 h 587906"/>
              <a:gd name="connsiteX22" fmla="*/ 18375 w 674431"/>
              <a:gd name="connsiteY22" fmla="*/ 587630 h 587906"/>
              <a:gd name="connsiteX23" fmla="*/ 5259 w 674431"/>
              <a:gd name="connsiteY23" fmla="*/ 577174 h 587906"/>
              <a:gd name="connsiteX24" fmla="*/ 5259 w 674431"/>
              <a:gd name="connsiteY24" fmla="*/ 489011 h 587906"/>
              <a:gd name="connsiteX25" fmla="*/ 12497 w 674431"/>
              <a:gd name="connsiteY25" fmla="*/ 478865 h 587906"/>
              <a:gd name="connsiteX26" fmla="*/ 148114 w 674431"/>
              <a:gd name="connsiteY26" fmla="*/ 363541 h 587906"/>
              <a:gd name="connsiteX27" fmla="*/ 165437 w 674431"/>
              <a:gd name="connsiteY27" fmla="*/ 283112 h 587906"/>
              <a:gd name="connsiteX28" fmla="*/ 158322 w 674431"/>
              <a:gd name="connsiteY28" fmla="*/ 276306 h 587906"/>
              <a:gd name="connsiteX29" fmla="*/ 18375 w 674431"/>
              <a:gd name="connsiteY29" fmla="*/ 276306 h 587906"/>
              <a:gd name="connsiteX30" fmla="*/ 0 w 674431"/>
              <a:gd name="connsiteY30" fmla="*/ 257931 h 587906"/>
              <a:gd name="connsiteX31" fmla="*/ 0 w 674431"/>
              <a:gd name="connsiteY31" fmla="*/ 58466 h 587906"/>
              <a:gd name="connsiteX32" fmla="*/ 58466 w 674431"/>
              <a:gd name="connsiteY32" fmla="*/ 0 h 5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4431" h="587906">
                <a:moveTo>
                  <a:pt x="393237" y="0"/>
                </a:moveTo>
                <a:lnTo>
                  <a:pt x="616089" y="0"/>
                </a:lnTo>
                <a:lnTo>
                  <a:pt x="616151" y="0"/>
                </a:lnTo>
                <a:cubicBezTo>
                  <a:pt x="648322" y="0"/>
                  <a:pt x="674431" y="26109"/>
                  <a:pt x="674431" y="58280"/>
                </a:cubicBezTo>
                <a:lnTo>
                  <a:pt x="674431" y="221738"/>
                </a:lnTo>
                <a:cubicBezTo>
                  <a:pt x="674431" y="328152"/>
                  <a:pt x="648694" y="411490"/>
                  <a:pt x="597219" y="471750"/>
                </a:cubicBezTo>
                <a:cubicBezTo>
                  <a:pt x="548157" y="529102"/>
                  <a:pt x="480225" y="567770"/>
                  <a:pt x="393361" y="587630"/>
                </a:cubicBezTo>
                <a:cubicBezTo>
                  <a:pt x="386679" y="589177"/>
                  <a:pt x="380245" y="584042"/>
                  <a:pt x="380245" y="577174"/>
                </a:cubicBezTo>
                <a:lnTo>
                  <a:pt x="380245" y="489011"/>
                </a:lnTo>
                <a:cubicBezTo>
                  <a:pt x="380245" y="484433"/>
                  <a:pt x="383153" y="480288"/>
                  <a:pt x="387484" y="478865"/>
                </a:cubicBezTo>
                <a:cubicBezTo>
                  <a:pt x="454240" y="456778"/>
                  <a:pt x="499466" y="418295"/>
                  <a:pt x="523100" y="363541"/>
                </a:cubicBezTo>
                <a:cubicBezTo>
                  <a:pt x="535969" y="335824"/>
                  <a:pt x="541784" y="309035"/>
                  <a:pt x="540423" y="283112"/>
                </a:cubicBezTo>
                <a:cubicBezTo>
                  <a:pt x="540238" y="279276"/>
                  <a:pt x="537082" y="276306"/>
                  <a:pt x="533308" y="276306"/>
                </a:cubicBezTo>
                <a:lnTo>
                  <a:pt x="393361" y="276306"/>
                </a:lnTo>
                <a:cubicBezTo>
                  <a:pt x="383215" y="276306"/>
                  <a:pt x="374986" y="268078"/>
                  <a:pt x="374986" y="257931"/>
                </a:cubicBezTo>
                <a:lnTo>
                  <a:pt x="374986" y="18251"/>
                </a:lnTo>
                <a:cubicBezTo>
                  <a:pt x="374986" y="8167"/>
                  <a:pt x="383153" y="0"/>
                  <a:pt x="393237" y="0"/>
                </a:cubicBezTo>
                <a:close/>
                <a:moveTo>
                  <a:pt x="58466" y="0"/>
                </a:moveTo>
                <a:lnTo>
                  <a:pt x="281070" y="0"/>
                </a:lnTo>
                <a:cubicBezTo>
                  <a:pt x="291216" y="0"/>
                  <a:pt x="299445" y="8229"/>
                  <a:pt x="299445" y="18375"/>
                </a:cubicBezTo>
                <a:lnTo>
                  <a:pt x="299445" y="221738"/>
                </a:lnTo>
                <a:cubicBezTo>
                  <a:pt x="299445" y="328152"/>
                  <a:pt x="273708" y="411490"/>
                  <a:pt x="222233" y="471750"/>
                </a:cubicBezTo>
                <a:cubicBezTo>
                  <a:pt x="173171" y="529102"/>
                  <a:pt x="105239" y="567770"/>
                  <a:pt x="18375" y="587630"/>
                </a:cubicBezTo>
                <a:cubicBezTo>
                  <a:pt x="11631" y="589177"/>
                  <a:pt x="5259" y="584042"/>
                  <a:pt x="5259" y="577174"/>
                </a:cubicBezTo>
                <a:lnTo>
                  <a:pt x="5259" y="489011"/>
                </a:lnTo>
                <a:cubicBezTo>
                  <a:pt x="5259" y="484433"/>
                  <a:pt x="8167" y="480288"/>
                  <a:pt x="12497" y="478865"/>
                </a:cubicBezTo>
                <a:cubicBezTo>
                  <a:pt x="79254" y="456778"/>
                  <a:pt x="124480" y="418295"/>
                  <a:pt x="148114" y="363541"/>
                </a:cubicBezTo>
                <a:cubicBezTo>
                  <a:pt x="160983" y="335824"/>
                  <a:pt x="166798" y="309035"/>
                  <a:pt x="165437" y="283112"/>
                </a:cubicBezTo>
                <a:cubicBezTo>
                  <a:pt x="165252" y="279276"/>
                  <a:pt x="162096" y="276306"/>
                  <a:pt x="158322" y="276306"/>
                </a:cubicBezTo>
                <a:lnTo>
                  <a:pt x="18375" y="276306"/>
                </a:lnTo>
                <a:cubicBezTo>
                  <a:pt x="8229" y="276306"/>
                  <a:pt x="0" y="268078"/>
                  <a:pt x="0" y="257931"/>
                </a:cubicBezTo>
                <a:lnTo>
                  <a:pt x="0" y="58466"/>
                </a:lnTo>
                <a:cubicBezTo>
                  <a:pt x="0" y="26171"/>
                  <a:pt x="26171" y="0"/>
                  <a:pt x="58466" y="0"/>
                </a:cubicBezTo>
                <a:close/>
              </a:path>
            </a:pathLst>
          </a:custGeom>
          <a:solidFill>
            <a:schemeClr val="tx1"/>
          </a:solidFill>
          <a:ln w="6117"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Text"/>
              <a:ea typeface="+mn-ea"/>
              <a:cs typeface="+mn-cs"/>
            </a:endParaRPr>
          </a:p>
        </p:txBody>
      </p:sp>
      <p:sp>
        <p:nvSpPr>
          <p:cNvPr id="11" name="Text Placeholder 4">
            <a:extLst>
              <a:ext uri="{FF2B5EF4-FFF2-40B4-BE49-F238E27FC236}">
                <a16:creationId xmlns:a16="http://schemas.microsoft.com/office/drawing/2014/main" id="{6B8F6EDE-3287-C98A-2287-E97E9546E9E1}"/>
              </a:ext>
            </a:extLst>
          </p:cNvPr>
          <p:cNvSpPr>
            <a:spLocks noGrp="1"/>
          </p:cNvSpPr>
          <p:nvPr>
            <p:ph type="body" sz="quarter" idx="12" hasCustomPrompt="1"/>
          </p:nvPr>
        </p:nvSpPr>
        <p:spPr>
          <a:xfrm>
            <a:off x="1245931" y="4963876"/>
            <a:ext cx="270648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Quote author</a:t>
            </a:r>
          </a:p>
        </p:txBody>
      </p:sp>
    </p:spTree>
    <p:extLst>
      <p:ext uri="{BB962C8B-B14F-4D97-AF65-F5344CB8AC3E}">
        <p14:creationId xmlns:p14="http://schemas.microsoft.com/office/powerpoint/2010/main" val="23632127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creensho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457200"/>
            <a:ext cx="6359434" cy="553998"/>
          </a:xfrm>
        </p:spPr>
        <p:txBody>
          <a:bodyPr/>
          <a:lstStyle/>
          <a:p>
            <a:r>
              <a:rPr lang="en-US"/>
              <a:t>Click to edit Master title style</a:t>
            </a:r>
          </a:p>
        </p:txBody>
      </p:sp>
      <p:sp>
        <p:nvSpPr>
          <p:cNvPr id="3" name="Rectangle 2">
            <a:extLst>
              <a:ext uri="{FF2B5EF4-FFF2-40B4-BE49-F238E27FC236}">
                <a16:creationId xmlns:a16="http://schemas.microsoft.com/office/drawing/2014/main" id="{D565C022-5A4E-84F5-B51B-1431B6A0AE21}"/>
              </a:ext>
            </a:extLst>
          </p:cNvPr>
          <p:cNvSpPr/>
          <p:nvPr userDrawn="1"/>
        </p:nvSpPr>
        <p:spPr bwMode="auto">
          <a:xfrm>
            <a:off x="7228114" y="292100"/>
            <a:ext cx="4659086" cy="6272213"/>
          </a:xfrm>
          <a:prstGeom prst="rect">
            <a:avLst/>
          </a:prstGeom>
          <a:gradFill>
            <a:gsLst>
              <a:gs pos="0">
                <a:srgbClr val="FFB3BB"/>
              </a:gs>
              <a:gs pos="100000">
                <a:srgbClr val="FFB900"/>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Sans Text" pitchFamily="2" charset="0"/>
            </a:endParaRP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6076380" y="1866864"/>
            <a:ext cx="5544120" cy="3124272"/>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
        <p:nvSpPr>
          <p:cNvPr id="17" name="Content Placeholder 4">
            <a:extLst>
              <a:ext uri="{FF2B5EF4-FFF2-40B4-BE49-F238E27FC236}">
                <a16:creationId xmlns:a16="http://schemas.microsoft.com/office/drawing/2014/main" id="{1020F17E-67BE-FC02-AF7B-709A3923C231}"/>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716649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UI" panose="020B0502040204020203" pitchFamily="34"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UI" panose="020B0502040204020203" pitchFamily="34"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426836677"/>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creensho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5C022-5A4E-84F5-B51B-1431B6A0AE21}"/>
              </a:ext>
            </a:extLst>
          </p:cNvPr>
          <p:cNvSpPr/>
          <p:nvPr userDrawn="1"/>
        </p:nvSpPr>
        <p:spPr bwMode="auto">
          <a:xfrm>
            <a:off x="304800" y="292100"/>
            <a:ext cx="11582400" cy="6272213"/>
          </a:xfrm>
          <a:prstGeom prst="rect">
            <a:avLst/>
          </a:prstGeom>
          <a:gradFill>
            <a:gsLst>
              <a:gs pos="64000">
                <a:srgbClr val="0D82CB"/>
              </a:gs>
              <a:gs pos="0">
                <a:srgbClr val="7FDE7B"/>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Sans Text" pitchFamily="2" charset="0"/>
            </a:endParaRPr>
          </a:p>
        </p:txBody>
      </p:sp>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2896801"/>
            <a:ext cx="3590037" cy="1661993"/>
          </a:xfrm>
        </p:spPr>
        <p:txBody>
          <a:bodyPr/>
          <a:lstStyle>
            <a:lvl1pPr algn="l">
              <a:defRPr>
                <a:solidFill>
                  <a:schemeClr val="tx1"/>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4461762" y="1490647"/>
            <a:ext cx="6879337" cy="3876706"/>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620167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hotoslid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204363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15">
            <a:extLst>
              <a:ext uri="{FF2B5EF4-FFF2-40B4-BE49-F238E27FC236}">
                <a16:creationId xmlns:a16="http://schemas.microsoft.com/office/drawing/2014/main" id="{90C592A4-DBC6-A7A9-63D9-5020A47499F3}"/>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1286407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2"/>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5">
            <a:extLst>
              <a:ext uri="{FF2B5EF4-FFF2-40B4-BE49-F238E27FC236}">
                <a16:creationId xmlns:a16="http://schemas.microsoft.com/office/drawing/2014/main" id="{830D09FD-2495-FD73-64EA-14E484039EF8}"/>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779451290"/>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Sans Text" pitchFamily="2"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Sans Text" pitchFamily="2"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13064424"/>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Sans Text" pitchFamily="2"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Sans Text" pitchFamily="2"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26654011"/>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2498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9628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Text"/>
                <a:ea typeface="+mn-ea"/>
                <a:cs typeface="Segoe Sans Text" pitchFamily="2"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028531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Sans Text" pitchFamily="2" charset="0"/>
                <a:cs typeface="Segoe Sans Text"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Text" pitchFamily="2" charset="0"/>
                <a:ea typeface="Segoe Sans Text" pitchFamily="2" charset="0"/>
                <a:cs typeface="Segoe Sans Text" pitchFamily="2" charset="0"/>
              </a:defRPr>
            </a:lvl1pPr>
          </a:lstStyle>
          <a:p>
            <a:pPr lvl="0"/>
            <a:r>
              <a:rPr lang="en-US"/>
              <a:t>Next:</a:t>
            </a:r>
          </a:p>
        </p:txBody>
      </p:sp>
    </p:spTree>
    <p:extLst>
      <p:ext uri="{BB962C8B-B14F-4D97-AF65-F5344CB8AC3E}">
        <p14:creationId xmlns:p14="http://schemas.microsoft.com/office/powerpoint/2010/main" val="25936515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3997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UI" panose="020B0502040204020203" pitchFamily="34"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UI" panose="020B0502040204020203" pitchFamily="34"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3612920"/>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matchingName="Title slide 1" preserve="1" userDrawn="1">
  <p:cSld name="Title slide 1">
    <p:bg>
      <p:bgPr>
        <a:solidFill>
          <a:srgbClr val="000000"/>
        </a:solidFill>
        <a:effectLst/>
      </p:bgPr>
    </p:bg>
    <p:spTree>
      <p:nvGrpSpPr>
        <p:cNvPr id="1" name="Shape 6"/>
        <p:cNvGrpSpPr/>
        <p:nvPr/>
      </p:nvGrpSpPr>
      <p:grpSpPr>
        <a:xfrm>
          <a:off x="0" y="0"/>
          <a:ext cx="0" cy="0"/>
          <a:chOff x="0" y="0"/>
          <a:chExt cx="0" cy="0"/>
        </a:xfrm>
      </p:grpSpPr>
      <p:sp>
        <p:nvSpPr>
          <p:cNvPr id="2" name="Text Placeholder 26">
            <a:extLst>
              <a:ext uri="{FF2B5EF4-FFF2-40B4-BE49-F238E27FC236}">
                <a16:creationId xmlns:a16="http://schemas.microsoft.com/office/drawing/2014/main" id="{4FD365F3-7CC7-8FCC-C24F-69036AAA7C9C}"/>
              </a:ext>
            </a:extLst>
          </p:cNvPr>
          <p:cNvSpPr>
            <a:spLocks noGrp="1"/>
          </p:cNvSpPr>
          <p:nvPr>
            <p:ph type="body" sz="quarter" idx="10" hasCustomPrompt="1"/>
          </p:nvPr>
        </p:nvSpPr>
        <p:spPr>
          <a:xfrm>
            <a:off x="527051" y="2817725"/>
            <a:ext cx="4314915" cy="953667"/>
          </a:xfrm>
          <a:prstGeom prst="rect">
            <a:avLst/>
          </a:prstGeom>
        </p:spPr>
        <p:txBody>
          <a:bodyPr lIns="0" tIns="0" rIns="0" bIns="0"/>
          <a:lstStyle>
            <a:lvl1pPr marR="0" algn="l" rtl="0">
              <a:lnSpc>
                <a:spcPct val="100000"/>
              </a:lnSpc>
              <a:spcBef>
                <a:spcPts val="0"/>
              </a:spcBef>
              <a:spcAft>
                <a:spcPts val="0"/>
              </a:spcAft>
              <a:buClr>
                <a:srgbClr val="000000"/>
              </a:buClr>
              <a:buFont typeface="Arial"/>
              <a:defRPr lang="en-GB" sz="3467" b="1" i="0" u="none" strike="noStrike" cap="none" dirty="0" smtClean="0">
                <a:solidFill>
                  <a:schemeClr val="tx1"/>
                </a:solidFill>
                <a:latin typeface="Poppins" pitchFamily="2" charset="77"/>
                <a:ea typeface="Arial"/>
                <a:cs typeface="Poppins" pitchFamily="2" charset="77"/>
                <a:sym typeface="Arial"/>
              </a:defRPr>
            </a:lvl1pPr>
            <a:lvl2pPr marR="0" algn="l" rtl="0">
              <a:lnSpc>
                <a:spcPct val="100000"/>
              </a:lnSpc>
              <a:spcBef>
                <a:spcPts val="0"/>
              </a:spcBef>
              <a:spcAft>
                <a:spcPts val="0"/>
              </a:spcAft>
              <a:buClr>
                <a:srgbClr val="000000"/>
              </a:buClr>
              <a:buFont typeface="Arial"/>
              <a:defRPr lang="en-GB" sz="3467" b="1" i="0" u="none" strike="noStrike" cap="none" dirty="0" smtClean="0">
                <a:solidFill>
                  <a:schemeClr val="accent1"/>
                </a:solidFill>
                <a:latin typeface="Poppins" pitchFamily="2" charset="77"/>
                <a:ea typeface="Arial"/>
                <a:cs typeface="Poppins" pitchFamily="2" charset="77"/>
                <a:sym typeface="Arial"/>
              </a:defRPr>
            </a:lvl2pPr>
            <a:lvl3pPr marR="0" algn="l" rtl="0">
              <a:lnSpc>
                <a:spcPct val="100000"/>
              </a:lnSpc>
              <a:spcBef>
                <a:spcPts val="0"/>
              </a:spcBef>
              <a:spcAft>
                <a:spcPts val="0"/>
              </a:spcAft>
              <a:buClr>
                <a:srgbClr val="000000"/>
              </a:buClr>
              <a:buFont typeface="Arial"/>
              <a:defRPr lang="en-GB" sz="3467" b="1" i="0" u="none" strike="noStrike" cap="none" dirty="0" smtClean="0">
                <a:solidFill>
                  <a:schemeClr val="accent1"/>
                </a:solidFill>
                <a:latin typeface="Poppins" pitchFamily="2" charset="77"/>
                <a:ea typeface="Arial"/>
                <a:cs typeface="Poppins" pitchFamily="2" charset="77"/>
                <a:sym typeface="Arial"/>
              </a:defRPr>
            </a:lvl3pPr>
            <a:lvl4pPr marR="0" algn="l" rtl="0">
              <a:lnSpc>
                <a:spcPct val="100000"/>
              </a:lnSpc>
              <a:spcBef>
                <a:spcPts val="0"/>
              </a:spcBef>
              <a:spcAft>
                <a:spcPts val="0"/>
              </a:spcAft>
              <a:buClr>
                <a:srgbClr val="000000"/>
              </a:buClr>
              <a:buFont typeface="Arial"/>
              <a:defRPr lang="en-GB" sz="3467" b="1" i="0" u="none" strike="noStrike" cap="none" dirty="0" smtClean="0">
                <a:solidFill>
                  <a:schemeClr val="accent1"/>
                </a:solidFill>
                <a:latin typeface="Poppins" pitchFamily="2" charset="77"/>
                <a:ea typeface="Arial"/>
                <a:cs typeface="Poppins" pitchFamily="2" charset="77"/>
                <a:sym typeface="Arial"/>
              </a:defRPr>
            </a:lvl4pPr>
            <a:lvl5pPr marR="0" algn="l" rtl="0">
              <a:lnSpc>
                <a:spcPct val="100000"/>
              </a:lnSpc>
              <a:spcBef>
                <a:spcPts val="0"/>
              </a:spcBef>
              <a:spcAft>
                <a:spcPts val="0"/>
              </a:spcAft>
              <a:buClr>
                <a:srgbClr val="000000"/>
              </a:buClr>
              <a:buFont typeface="Arial"/>
              <a:defRPr lang="en-US" sz="3467" b="1" i="0" u="none" strike="noStrike" cap="none" dirty="0">
                <a:solidFill>
                  <a:schemeClr val="accent1"/>
                </a:solidFill>
                <a:latin typeface="Poppins" pitchFamily="2" charset="77"/>
                <a:ea typeface="Arial"/>
                <a:cs typeface="Poppins" pitchFamily="2" charset="77"/>
                <a:sym typeface="Arial"/>
              </a:defRPr>
            </a:lvl5pPr>
          </a:lstStyle>
          <a:p>
            <a:pPr lvl="0"/>
            <a:r>
              <a:rPr lang="en-GB"/>
              <a:t>CLICK TO EDIT </a:t>
            </a:r>
            <a:br>
              <a:rPr lang="en-GB"/>
            </a:br>
            <a:r>
              <a:rPr lang="en-GB"/>
              <a:t>TEXT HERE</a:t>
            </a:r>
            <a:endParaRPr lang="en-US"/>
          </a:p>
        </p:txBody>
      </p:sp>
      <p:sp>
        <p:nvSpPr>
          <p:cNvPr id="4" name="Text Placeholder 28">
            <a:extLst>
              <a:ext uri="{FF2B5EF4-FFF2-40B4-BE49-F238E27FC236}">
                <a16:creationId xmlns:a16="http://schemas.microsoft.com/office/drawing/2014/main" id="{FE30C6AA-B53B-5083-F10B-50F585C82CF1}"/>
              </a:ext>
            </a:extLst>
          </p:cNvPr>
          <p:cNvSpPr>
            <a:spLocks noGrp="1"/>
          </p:cNvSpPr>
          <p:nvPr>
            <p:ph type="body" sz="quarter" idx="11" hasCustomPrompt="1"/>
          </p:nvPr>
        </p:nvSpPr>
        <p:spPr>
          <a:xfrm>
            <a:off x="527051" y="4121151"/>
            <a:ext cx="3977216" cy="244747"/>
          </a:xfrm>
          <a:prstGeom prst="rect">
            <a:avLst/>
          </a:prstGeom>
        </p:spPr>
        <p:txBody>
          <a:bodyPr lIns="0" tIns="0" rIns="0" bIns="0"/>
          <a:lstStyle>
            <a:lvl1pPr>
              <a:defRPr b="0" i="0">
                <a:solidFill>
                  <a:schemeClr val="tx1"/>
                </a:solidFill>
                <a:latin typeface="Poppins" pitchFamily="2" charset="77"/>
                <a:cs typeface="Poppins" pitchFamily="2" charset="77"/>
              </a:defRPr>
            </a:lvl1pPr>
          </a:lstStyle>
          <a:p>
            <a:pPr lvl="0">
              <a:lnSpc>
                <a:spcPct val="90000"/>
              </a:lnSpc>
              <a:buSzPts val="4000"/>
            </a:pPr>
            <a:r>
              <a:rPr lang="en-US" b="1" u="none" strike="noStrike" cap="none">
                <a:solidFill>
                  <a:schemeClr val="bg1"/>
                </a:solidFill>
                <a:latin typeface="Poppins SemiBold" pitchFamily="2" charset="77"/>
                <a:ea typeface="Montserrat"/>
                <a:cs typeface="Poppins SemiBold" pitchFamily="2" charset="77"/>
                <a:sym typeface="Montserrat"/>
              </a:rPr>
              <a:t>Presentation to:  </a:t>
            </a:r>
            <a:r>
              <a:rPr lang="en-US">
                <a:solidFill>
                  <a:schemeClr val="lt1"/>
                </a:solidFill>
                <a:latin typeface="Montserrat"/>
                <a:ea typeface="Montserrat"/>
                <a:cs typeface="Montserrat"/>
                <a:sym typeface="Montserrat"/>
              </a:rPr>
              <a:t>&lt;Name, Date&gt;</a:t>
            </a:r>
            <a:endParaRPr lang="en-US">
              <a:solidFill>
                <a:schemeClr val="bg1"/>
              </a:solidFill>
              <a:latin typeface="Poppins" pitchFamily="2" charset="77"/>
              <a:ea typeface="Montserrat"/>
              <a:cs typeface="Poppins" pitchFamily="2" charset="77"/>
              <a:sym typeface="Montserrat"/>
            </a:endParaRPr>
          </a:p>
        </p:txBody>
      </p:sp>
      <p:pic>
        <p:nvPicPr>
          <p:cNvPr id="6" name="Google Shape;18;p4">
            <a:extLst>
              <a:ext uri="{FF2B5EF4-FFF2-40B4-BE49-F238E27FC236}">
                <a16:creationId xmlns:a16="http://schemas.microsoft.com/office/drawing/2014/main" id="{F85B8F67-4BEF-C4EE-0370-8B166313D2F1}"/>
              </a:ext>
            </a:extLst>
          </p:cNvPr>
          <p:cNvPicPr preferRelativeResize="0">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8879417" y="345469"/>
            <a:ext cx="2777059" cy="499016"/>
          </a:xfrm>
          <a:prstGeom prst="rect">
            <a:avLst/>
          </a:prstGeom>
          <a:noFill/>
          <a:ln>
            <a:noFill/>
          </a:ln>
        </p:spPr>
      </p:pic>
    </p:spTree>
    <p:extLst>
      <p:ext uri="{BB962C8B-B14F-4D97-AF65-F5344CB8AC3E}">
        <p14:creationId xmlns:p14="http://schemas.microsoft.com/office/powerpoint/2010/main" val="423706015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47DD-C320-C6AF-5018-D50151B94E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E1A255-1B41-E8BF-864D-7AC2A63023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C25B32-CAAF-067B-9D90-16C8383EB2BD}"/>
              </a:ext>
            </a:extLst>
          </p:cNvPr>
          <p:cNvSpPr>
            <a:spLocks noGrp="1"/>
          </p:cNvSpPr>
          <p:nvPr>
            <p:ph type="dt" sz="half" idx="10"/>
          </p:nvPr>
        </p:nvSpPr>
        <p:spPr/>
        <p:txBody>
          <a:bodyPr/>
          <a:lstStyle/>
          <a:p>
            <a:fld id="{FC35ED1A-3B7D-4CB1-8F39-9769953C916C}" type="datetimeFigureOut">
              <a:rPr lang="en-US" smtClean="0"/>
              <a:t>9/17/25</a:t>
            </a:fld>
            <a:endParaRPr lang="en-US"/>
          </a:p>
        </p:txBody>
      </p:sp>
      <p:sp>
        <p:nvSpPr>
          <p:cNvPr id="5" name="Footer Placeholder 4">
            <a:extLst>
              <a:ext uri="{FF2B5EF4-FFF2-40B4-BE49-F238E27FC236}">
                <a16:creationId xmlns:a16="http://schemas.microsoft.com/office/drawing/2014/main" id="{69314546-362E-36F7-BDE9-FEDE8CF07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478F93-35CC-C61C-2912-FCF84DA1D72C}"/>
              </a:ext>
            </a:extLst>
          </p:cNvPr>
          <p:cNvSpPr>
            <a:spLocks noGrp="1"/>
          </p:cNvSpPr>
          <p:nvPr>
            <p:ph type="sldNum" sz="quarter" idx="12"/>
          </p:nvPr>
        </p:nvSpPr>
        <p:spPr/>
        <p:txBody>
          <a:bodyPr/>
          <a:lstStyle/>
          <a:p>
            <a:fld id="{47B31FB1-A60A-48C2-A94C-1DD34D44251F}" type="slidenum">
              <a:rPr lang="en-US" smtClean="0"/>
              <a:t>‹#›</a:t>
            </a:fld>
            <a:endParaRPr lang="en-US"/>
          </a:p>
        </p:txBody>
      </p:sp>
    </p:spTree>
    <p:extLst>
      <p:ext uri="{BB962C8B-B14F-4D97-AF65-F5344CB8AC3E}">
        <p14:creationId xmlns:p14="http://schemas.microsoft.com/office/powerpoint/2010/main" val="4099548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165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8480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249901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ck Notes slide Layout">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423893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9693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Header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A815D3-596C-9CB9-F1BC-3B885A4A869D}"/>
              </a:ext>
            </a:extLst>
          </p:cNvPr>
          <p:cNvSpPr/>
          <p:nvPr userDrawn="1"/>
        </p:nvSpPr>
        <p:spPr bwMode="auto">
          <a:xfrm flipH="1">
            <a:off x="0" y="-1"/>
            <a:ext cx="12195176" cy="6858001"/>
          </a:xfrm>
          <a:prstGeom prst="rect">
            <a:avLst/>
          </a:prstGeom>
          <a:gradFill flip="none" rotWithShape="1">
            <a:gsLst>
              <a:gs pos="100000">
                <a:srgbClr val="152237"/>
              </a:gs>
              <a:gs pos="0">
                <a:srgbClr val="1F5188"/>
              </a:gs>
              <a:gs pos="8000">
                <a:srgbClr val="1F4471"/>
              </a:gs>
              <a:gs pos="25000">
                <a:srgbClr val="1F3353"/>
              </a:gs>
            </a:gsLst>
            <a:lin ang="27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indent="0" algn="l" defTabSz="932472" rtl="0" eaLnBrk="1" fontAlgn="base" latinLnBrk="0" hangingPunct="1">
              <a:lnSpc>
                <a:spcPct val="100000"/>
              </a:lnSpc>
              <a:spcBef>
                <a:spcPct val="0"/>
              </a:spcBef>
              <a:spcAft>
                <a:spcPct val="0"/>
              </a:spcAft>
              <a:buClrTx/>
              <a:buSzTx/>
              <a:buFontTx/>
              <a:buNone/>
              <a:tabLst/>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3" name="Picture 2">
            <a:extLst>
              <a:ext uri="{FF2B5EF4-FFF2-40B4-BE49-F238E27FC236}">
                <a16:creationId xmlns:a16="http://schemas.microsoft.com/office/drawing/2014/main" id="{F8EF1DB1-99AA-9F43-A43A-7420836B4D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621623" y="0"/>
            <a:ext cx="4458861" cy="6858000"/>
          </a:xfrm>
          <a:prstGeom prst="rect">
            <a:avLst/>
          </a:prstGeom>
        </p:spPr>
      </p:pic>
      <p:cxnSp>
        <p:nvCxnSpPr>
          <p:cNvPr id="4" name="Straight Connector 3">
            <a:extLst>
              <a:ext uri="{FF2B5EF4-FFF2-40B4-BE49-F238E27FC236}">
                <a16:creationId xmlns:a16="http://schemas.microsoft.com/office/drawing/2014/main" id="{E84B8981-2FCA-5004-3D27-4CD31E5E8DE4}"/>
              </a:ext>
            </a:extLst>
          </p:cNvPr>
          <p:cNvCxnSpPr/>
          <p:nvPr userDrawn="1"/>
        </p:nvCxnSpPr>
        <p:spPr>
          <a:xfrm>
            <a:off x="493842" y="0"/>
            <a:ext cx="0" cy="6858000"/>
          </a:xfrm>
          <a:prstGeom prst="line">
            <a:avLst/>
          </a:prstGeom>
          <a:ln w="19050">
            <a:solidFill>
              <a:srgbClr val="CD9BC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316381C-DF87-6AF3-8979-7F5C90788986}"/>
              </a:ext>
            </a:extLst>
          </p:cNvPr>
          <p:cNvCxnSpPr>
            <a:cxnSpLocks/>
          </p:cNvCxnSpPr>
          <p:nvPr userDrawn="1"/>
        </p:nvCxnSpPr>
        <p:spPr>
          <a:xfrm>
            <a:off x="5225119" y="2663366"/>
            <a:ext cx="0" cy="4194635"/>
          </a:xfrm>
          <a:prstGeom prst="line">
            <a:avLst/>
          </a:prstGeom>
          <a:ln w="19050">
            <a:solidFill>
              <a:srgbClr val="CD9BCF"/>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745E78B-B6A3-523D-6D8B-7C02A981267E}"/>
              </a:ext>
            </a:extLst>
          </p:cNvPr>
          <p:cNvSpPr/>
          <p:nvPr userDrawn="1"/>
        </p:nvSpPr>
        <p:spPr bwMode="auto">
          <a:xfrm>
            <a:off x="5151482" y="2562290"/>
            <a:ext cx="147275" cy="146610"/>
          </a:xfrm>
          <a:prstGeom prst="ellipse">
            <a:avLst/>
          </a:prstGeom>
          <a:solidFill>
            <a:srgbClr val="1F3353"/>
          </a:solidFill>
          <a:ln w="19050">
            <a:solidFill>
              <a:srgbClr val="CD9BC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indent="0" algn="l" defTabSz="932472" rtl="0" eaLnBrk="1" fontAlgn="base" latinLnBrk="0" hangingPunct="1">
              <a:lnSpc>
                <a:spcPct val="100000"/>
              </a:lnSpc>
              <a:spcBef>
                <a:spcPct val="0"/>
              </a:spcBef>
              <a:spcAft>
                <a:spcPct val="0"/>
              </a:spcAft>
              <a:buClrTx/>
              <a:buSzTx/>
              <a:buFontTx/>
              <a:buNone/>
              <a:tabLst/>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5" name="Picture 4">
            <a:extLst>
              <a:ext uri="{FF2B5EF4-FFF2-40B4-BE49-F238E27FC236}">
                <a16:creationId xmlns:a16="http://schemas.microsoft.com/office/drawing/2014/main" id="{150BC9B2-2A51-1E3D-40AC-DECA3CDB56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9518" y="5986879"/>
            <a:ext cx="3569915" cy="261520"/>
          </a:xfrm>
          <a:prstGeom prst="rect">
            <a:avLst/>
          </a:prstGeom>
        </p:spPr>
      </p:pic>
    </p:spTree>
    <p:extLst>
      <p:ext uri="{BB962C8B-B14F-4D97-AF65-F5344CB8AC3E}">
        <p14:creationId xmlns:p14="http://schemas.microsoft.com/office/powerpoint/2010/main" val="1864287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1" userDrawn="1">
  <p:cSld name="Title slide 1">
    <p:spTree>
      <p:nvGrpSpPr>
        <p:cNvPr id="1" name="Shape 6"/>
        <p:cNvGrpSpPr/>
        <p:nvPr/>
      </p:nvGrpSpPr>
      <p:grpSpPr>
        <a:xfrm>
          <a:off x="0" y="0"/>
          <a:ext cx="0" cy="0"/>
          <a:chOff x="0" y="0"/>
          <a:chExt cx="0" cy="0"/>
        </a:xfrm>
      </p:grpSpPr>
      <p:sp>
        <p:nvSpPr>
          <p:cNvPr id="2" name="Title 1">
            <a:extLst>
              <a:ext uri="{FF2B5EF4-FFF2-40B4-BE49-F238E27FC236}">
                <a16:creationId xmlns:a16="http://schemas.microsoft.com/office/drawing/2014/main" id="{284A95F5-A2B4-184E-9F2B-008F6B7332DE}"/>
              </a:ext>
            </a:extLst>
          </p:cNvPr>
          <p:cNvSpPr>
            <a:spLocks noGrp="1"/>
          </p:cNvSpPr>
          <p:nvPr>
            <p:ph type="title"/>
          </p:nvPr>
        </p:nvSpPr>
        <p:spPr>
          <a:xfrm>
            <a:off x="357909" y="394513"/>
            <a:ext cx="10515600" cy="410433"/>
          </a:xfrm>
          <a:prstGeom prst="rect">
            <a:avLst/>
          </a:prstGeom>
        </p:spPr>
        <p:txBody>
          <a:bodyPr/>
          <a:lstStyle>
            <a:lvl1pPr>
              <a:defRPr sz="2667" b="1">
                <a:solidFill>
                  <a:schemeClr val="tx1"/>
                </a:solidFill>
                <a:latin typeface="Poppins" pitchFamily="2" charset="77"/>
                <a:cs typeface="Poppins" pitchFamily="2" charset="77"/>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05871ED5-D764-88BE-32EA-07C5563F6278}"/>
              </a:ext>
            </a:extLst>
          </p:cNvPr>
          <p:cNvSpPr>
            <a:spLocks noGrp="1"/>
          </p:cNvSpPr>
          <p:nvPr>
            <p:ph sz="quarter" idx="10"/>
          </p:nvPr>
        </p:nvSpPr>
        <p:spPr>
          <a:xfrm>
            <a:off x="357717" y="1314026"/>
            <a:ext cx="11463867" cy="1612749"/>
          </a:xfrm>
          <a:prstGeom prst="rect">
            <a:avLst/>
          </a:prstGeom>
        </p:spPr>
        <p:txBody>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469370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EC097-6A86-EE72-C4B0-6D37A28A7E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4E08E8-9DAF-DCAB-4DC4-0FC0BD6C79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F64EB-657F-B399-0208-79C8A0BB661C}"/>
              </a:ext>
            </a:extLst>
          </p:cNvPr>
          <p:cNvSpPr>
            <a:spLocks noGrp="1"/>
          </p:cNvSpPr>
          <p:nvPr>
            <p:ph type="dt" sz="half" idx="10"/>
          </p:nvPr>
        </p:nvSpPr>
        <p:spPr/>
        <p:txBody>
          <a:bodyPr/>
          <a:lstStyle/>
          <a:p>
            <a:fld id="{6AA6C651-4457-4593-9B9E-5D7DA58E41FC}" type="datetimeFigureOut">
              <a:rPr lang="en-US" smtClean="0"/>
              <a:t>9/17/25</a:t>
            </a:fld>
            <a:endParaRPr lang="en-US"/>
          </a:p>
        </p:txBody>
      </p:sp>
      <p:sp>
        <p:nvSpPr>
          <p:cNvPr id="5" name="Footer Placeholder 4">
            <a:extLst>
              <a:ext uri="{FF2B5EF4-FFF2-40B4-BE49-F238E27FC236}">
                <a16:creationId xmlns:a16="http://schemas.microsoft.com/office/drawing/2014/main" id="{A244FF08-C465-7DBC-9D07-2ACE74185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45B8F-CA58-9640-A405-C65BAC379C78}"/>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2611412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8AE54-2824-D242-7DF0-4C38D61D8C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6C2370-6E1A-B0E8-A094-7B9B03D770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B0F544-E736-0C74-7E11-F141532D892F}"/>
              </a:ext>
            </a:extLst>
          </p:cNvPr>
          <p:cNvSpPr>
            <a:spLocks noGrp="1"/>
          </p:cNvSpPr>
          <p:nvPr>
            <p:ph type="dt" sz="half" idx="10"/>
          </p:nvPr>
        </p:nvSpPr>
        <p:spPr/>
        <p:txBody>
          <a:bodyPr/>
          <a:lstStyle/>
          <a:p>
            <a:fld id="{6AA6C651-4457-4593-9B9E-5D7DA58E41FC}" type="datetimeFigureOut">
              <a:rPr lang="en-US" smtClean="0"/>
              <a:t>9/17/25</a:t>
            </a:fld>
            <a:endParaRPr lang="en-US"/>
          </a:p>
        </p:txBody>
      </p:sp>
      <p:sp>
        <p:nvSpPr>
          <p:cNvPr id="5" name="Footer Placeholder 4">
            <a:extLst>
              <a:ext uri="{FF2B5EF4-FFF2-40B4-BE49-F238E27FC236}">
                <a16:creationId xmlns:a16="http://schemas.microsoft.com/office/drawing/2014/main" id="{B52BF70C-3851-7120-5937-196508110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359173-17F0-7550-C1EC-914B5D514711}"/>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1597677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00DE1-0033-6129-C0C5-0839BABF1B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084923-3A2C-34E6-654B-90641F9F14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449365-1E1D-E3CB-2615-59D91C745A6D}"/>
              </a:ext>
            </a:extLst>
          </p:cNvPr>
          <p:cNvSpPr>
            <a:spLocks noGrp="1"/>
          </p:cNvSpPr>
          <p:nvPr>
            <p:ph type="dt" sz="half" idx="10"/>
          </p:nvPr>
        </p:nvSpPr>
        <p:spPr/>
        <p:txBody>
          <a:bodyPr/>
          <a:lstStyle/>
          <a:p>
            <a:fld id="{6AA6C651-4457-4593-9B9E-5D7DA58E41FC}" type="datetimeFigureOut">
              <a:rPr lang="en-US" smtClean="0"/>
              <a:t>9/17/25</a:t>
            </a:fld>
            <a:endParaRPr lang="en-US"/>
          </a:p>
        </p:txBody>
      </p:sp>
      <p:sp>
        <p:nvSpPr>
          <p:cNvPr id="5" name="Footer Placeholder 4">
            <a:extLst>
              <a:ext uri="{FF2B5EF4-FFF2-40B4-BE49-F238E27FC236}">
                <a16:creationId xmlns:a16="http://schemas.microsoft.com/office/drawing/2014/main" id="{EC51B9C2-E240-13A1-F67B-531DA4802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22E51-6EB8-12AB-A027-33AD6EB1FDCF}"/>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1048190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2E8B4-C773-E4C6-5DD5-0FE35DC0A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DF38D-A041-625E-8026-E411C219E6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EA2391-B708-F198-278B-3FA385C7F1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8D6117-5A4E-01B4-B4AB-0ACEF1428019}"/>
              </a:ext>
            </a:extLst>
          </p:cNvPr>
          <p:cNvSpPr>
            <a:spLocks noGrp="1"/>
          </p:cNvSpPr>
          <p:nvPr>
            <p:ph type="dt" sz="half" idx="10"/>
          </p:nvPr>
        </p:nvSpPr>
        <p:spPr/>
        <p:txBody>
          <a:bodyPr/>
          <a:lstStyle/>
          <a:p>
            <a:fld id="{6AA6C651-4457-4593-9B9E-5D7DA58E41FC}" type="datetimeFigureOut">
              <a:rPr lang="en-US" smtClean="0"/>
              <a:t>9/17/25</a:t>
            </a:fld>
            <a:endParaRPr lang="en-US"/>
          </a:p>
        </p:txBody>
      </p:sp>
      <p:sp>
        <p:nvSpPr>
          <p:cNvPr id="6" name="Footer Placeholder 5">
            <a:extLst>
              <a:ext uri="{FF2B5EF4-FFF2-40B4-BE49-F238E27FC236}">
                <a16:creationId xmlns:a16="http://schemas.microsoft.com/office/drawing/2014/main" id="{2DA3E149-1E41-1438-7335-AC06685E28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88B44B-ABAD-CEDF-AEEB-FFE027C351CE}"/>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12549677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3D1E-FC83-2CD8-87E1-1F4B9170C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9079C-F545-CB99-3F96-A3F9A2066F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5D5EE3-DD32-FCBB-BA7D-5209F8DBA2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855D3F-CD9B-C665-BEEC-A1CC1F5015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EECBF5-1C02-3009-F853-7E527A5BB0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F16E2D-11C0-8159-71B9-A94A8AFDFCDD}"/>
              </a:ext>
            </a:extLst>
          </p:cNvPr>
          <p:cNvSpPr>
            <a:spLocks noGrp="1"/>
          </p:cNvSpPr>
          <p:nvPr>
            <p:ph type="dt" sz="half" idx="10"/>
          </p:nvPr>
        </p:nvSpPr>
        <p:spPr/>
        <p:txBody>
          <a:bodyPr/>
          <a:lstStyle/>
          <a:p>
            <a:fld id="{6AA6C651-4457-4593-9B9E-5D7DA58E41FC}" type="datetimeFigureOut">
              <a:rPr lang="en-US" smtClean="0"/>
              <a:t>9/17/25</a:t>
            </a:fld>
            <a:endParaRPr lang="en-US"/>
          </a:p>
        </p:txBody>
      </p:sp>
      <p:sp>
        <p:nvSpPr>
          <p:cNvPr id="8" name="Footer Placeholder 7">
            <a:extLst>
              <a:ext uri="{FF2B5EF4-FFF2-40B4-BE49-F238E27FC236}">
                <a16:creationId xmlns:a16="http://schemas.microsoft.com/office/drawing/2014/main" id="{C142F23F-FB2B-16E4-89E2-5AFFAF8A02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A0F7B9-046C-F0CF-BD4F-9332DAC2459B}"/>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858854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0619E-256B-05FF-FBF2-146EAF5FA0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E004C2-9369-3A9E-FF1C-F80C7D807B5C}"/>
              </a:ext>
            </a:extLst>
          </p:cNvPr>
          <p:cNvSpPr>
            <a:spLocks noGrp="1"/>
          </p:cNvSpPr>
          <p:nvPr>
            <p:ph type="dt" sz="half" idx="10"/>
          </p:nvPr>
        </p:nvSpPr>
        <p:spPr/>
        <p:txBody>
          <a:bodyPr/>
          <a:lstStyle/>
          <a:p>
            <a:fld id="{6AA6C651-4457-4593-9B9E-5D7DA58E41FC}" type="datetimeFigureOut">
              <a:rPr lang="en-US" smtClean="0"/>
              <a:t>9/17/25</a:t>
            </a:fld>
            <a:endParaRPr lang="en-US"/>
          </a:p>
        </p:txBody>
      </p:sp>
      <p:sp>
        <p:nvSpPr>
          <p:cNvPr id="4" name="Footer Placeholder 3">
            <a:extLst>
              <a:ext uri="{FF2B5EF4-FFF2-40B4-BE49-F238E27FC236}">
                <a16:creationId xmlns:a16="http://schemas.microsoft.com/office/drawing/2014/main" id="{90CA3C2E-D69C-E0C9-B435-1F70803ABE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B60DF7-CB0E-9DD4-F1C4-6BF42FFC705C}"/>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40068983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803243-94C5-EBBD-FB81-FADB271D783A}"/>
              </a:ext>
            </a:extLst>
          </p:cNvPr>
          <p:cNvSpPr>
            <a:spLocks noGrp="1"/>
          </p:cNvSpPr>
          <p:nvPr>
            <p:ph type="dt" sz="half" idx="10"/>
          </p:nvPr>
        </p:nvSpPr>
        <p:spPr/>
        <p:txBody>
          <a:bodyPr/>
          <a:lstStyle/>
          <a:p>
            <a:fld id="{6AA6C651-4457-4593-9B9E-5D7DA58E41FC}" type="datetimeFigureOut">
              <a:rPr lang="en-US" smtClean="0"/>
              <a:t>9/17/25</a:t>
            </a:fld>
            <a:endParaRPr lang="en-US"/>
          </a:p>
        </p:txBody>
      </p:sp>
      <p:sp>
        <p:nvSpPr>
          <p:cNvPr id="3" name="Footer Placeholder 2">
            <a:extLst>
              <a:ext uri="{FF2B5EF4-FFF2-40B4-BE49-F238E27FC236}">
                <a16:creationId xmlns:a16="http://schemas.microsoft.com/office/drawing/2014/main" id="{3C35A71D-1D6A-351F-4326-DB69B783CA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AF0EAE-E0D8-D4DA-FBC4-B83B9BBBB9CE}"/>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1977375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0B477-F19E-6024-A643-F9D288F892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3F5D1B-8E83-756B-4828-93746FCAED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06A4AE-1522-92A1-2F13-9EE206D40C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82111-F584-C70E-F353-907B7FEBF379}"/>
              </a:ext>
            </a:extLst>
          </p:cNvPr>
          <p:cNvSpPr>
            <a:spLocks noGrp="1"/>
          </p:cNvSpPr>
          <p:nvPr>
            <p:ph type="dt" sz="half" idx="10"/>
          </p:nvPr>
        </p:nvSpPr>
        <p:spPr/>
        <p:txBody>
          <a:bodyPr/>
          <a:lstStyle/>
          <a:p>
            <a:fld id="{6AA6C651-4457-4593-9B9E-5D7DA58E41FC}" type="datetimeFigureOut">
              <a:rPr lang="en-US" smtClean="0"/>
              <a:t>9/17/25</a:t>
            </a:fld>
            <a:endParaRPr lang="en-US"/>
          </a:p>
        </p:txBody>
      </p:sp>
      <p:sp>
        <p:nvSpPr>
          <p:cNvPr id="6" name="Footer Placeholder 5">
            <a:extLst>
              <a:ext uri="{FF2B5EF4-FFF2-40B4-BE49-F238E27FC236}">
                <a16:creationId xmlns:a16="http://schemas.microsoft.com/office/drawing/2014/main" id="{C0D26991-9267-5CB8-B333-7E3AEC1F7D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3A1B6E-B45B-C108-8F29-C78D7828CD48}"/>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1263077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283526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A468-5F51-E7D9-D8EE-376042940C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EA1919-CFE7-E9F0-2573-F60C7A46B8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B11A38-2FC5-7CD7-C96C-71F89FF51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50C03A-CA35-70EC-DF1F-CFC905EBEE27}"/>
              </a:ext>
            </a:extLst>
          </p:cNvPr>
          <p:cNvSpPr>
            <a:spLocks noGrp="1"/>
          </p:cNvSpPr>
          <p:nvPr>
            <p:ph type="dt" sz="half" idx="10"/>
          </p:nvPr>
        </p:nvSpPr>
        <p:spPr/>
        <p:txBody>
          <a:bodyPr/>
          <a:lstStyle/>
          <a:p>
            <a:fld id="{6AA6C651-4457-4593-9B9E-5D7DA58E41FC}" type="datetimeFigureOut">
              <a:rPr lang="en-US" smtClean="0"/>
              <a:t>9/17/25</a:t>
            </a:fld>
            <a:endParaRPr lang="en-US"/>
          </a:p>
        </p:txBody>
      </p:sp>
      <p:sp>
        <p:nvSpPr>
          <p:cNvPr id="6" name="Footer Placeholder 5">
            <a:extLst>
              <a:ext uri="{FF2B5EF4-FFF2-40B4-BE49-F238E27FC236}">
                <a16:creationId xmlns:a16="http://schemas.microsoft.com/office/drawing/2014/main" id="{DA8868F8-8A3F-2208-7066-1CFDFCA95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7EB008-3A0E-6D96-D2D9-40683086A091}"/>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386924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9E900-36B8-3956-AF56-5647CDC28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DB31C2-E4BB-1C87-D8F8-065BB3BD93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8545F-7F19-A5EB-8C52-0FDC638179E5}"/>
              </a:ext>
            </a:extLst>
          </p:cNvPr>
          <p:cNvSpPr>
            <a:spLocks noGrp="1"/>
          </p:cNvSpPr>
          <p:nvPr>
            <p:ph type="dt" sz="half" idx="10"/>
          </p:nvPr>
        </p:nvSpPr>
        <p:spPr/>
        <p:txBody>
          <a:bodyPr/>
          <a:lstStyle/>
          <a:p>
            <a:fld id="{6AA6C651-4457-4593-9B9E-5D7DA58E41FC}" type="datetimeFigureOut">
              <a:rPr lang="en-US" smtClean="0"/>
              <a:t>9/17/25</a:t>
            </a:fld>
            <a:endParaRPr lang="en-US"/>
          </a:p>
        </p:txBody>
      </p:sp>
      <p:sp>
        <p:nvSpPr>
          <p:cNvPr id="5" name="Footer Placeholder 4">
            <a:extLst>
              <a:ext uri="{FF2B5EF4-FFF2-40B4-BE49-F238E27FC236}">
                <a16:creationId xmlns:a16="http://schemas.microsoft.com/office/drawing/2014/main" id="{D842E1C5-2FE1-285B-9023-3B60DBA22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4E3623-5F35-EE40-689B-B1EA58B32602}"/>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2263595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4C1666-EA97-DF3E-F4F2-54D183507E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1A92FE-5278-1659-FBD5-CB335F9C42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22491-D051-E3C5-86E1-9AA867F48F94}"/>
              </a:ext>
            </a:extLst>
          </p:cNvPr>
          <p:cNvSpPr>
            <a:spLocks noGrp="1"/>
          </p:cNvSpPr>
          <p:nvPr>
            <p:ph type="dt" sz="half" idx="10"/>
          </p:nvPr>
        </p:nvSpPr>
        <p:spPr/>
        <p:txBody>
          <a:bodyPr/>
          <a:lstStyle/>
          <a:p>
            <a:fld id="{6AA6C651-4457-4593-9B9E-5D7DA58E41FC}" type="datetimeFigureOut">
              <a:rPr lang="en-US" smtClean="0"/>
              <a:t>9/17/25</a:t>
            </a:fld>
            <a:endParaRPr lang="en-US"/>
          </a:p>
        </p:txBody>
      </p:sp>
      <p:sp>
        <p:nvSpPr>
          <p:cNvPr id="5" name="Footer Placeholder 4">
            <a:extLst>
              <a:ext uri="{FF2B5EF4-FFF2-40B4-BE49-F238E27FC236}">
                <a16:creationId xmlns:a16="http://schemas.microsoft.com/office/drawing/2014/main" id="{D905F710-F3AF-9DF3-A8A7-AD2F7CC9A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F6D12-080F-4BB1-7C5F-C81C85B21DF6}"/>
              </a:ext>
            </a:extLst>
          </p:cNvPr>
          <p:cNvSpPr>
            <a:spLocks noGrp="1"/>
          </p:cNvSpPr>
          <p:nvPr>
            <p:ph type="sldNum" sz="quarter" idx="12"/>
          </p:nvPr>
        </p:nvSpPr>
        <p:spPr/>
        <p:txBody>
          <a:bodyPr/>
          <a:lstStyle/>
          <a:p>
            <a:fld id="{97C934DD-5377-4890-882D-BC1B08BE3955}" type="slidenum">
              <a:rPr lang="en-US" smtClean="0"/>
              <a:t>‹#›</a:t>
            </a:fld>
            <a:endParaRPr lang="en-US"/>
          </a:p>
        </p:txBody>
      </p:sp>
    </p:spTree>
    <p:extLst>
      <p:ext uri="{BB962C8B-B14F-4D97-AF65-F5344CB8AC3E}">
        <p14:creationId xmlns:p14="http://schemas.microsoft.com/office/powerpoint/2010/main" val="1186427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Blank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2"/>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875041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696164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936022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UI" panose="020B0502040204020203" pitchFamily="34"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UI" panose="020B0502040204020203" pitchFamily="34"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7592216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1" userDrawn="1">
  <p:cSld name="Title slide 1">
    <p:spTree>
      <p:nvGrpSpPr>
        <p:cNvPr id="1" name="Shape 6"/>
        <p:cNvGrpSpPr/>
        <p:nvPr/>
      </p:nvGrpSpPr>
      <p:grpSpPr>
        <a:xfrm>
          <a:off x="0" y="0"/>
          <a:ext cx="0" cy="0"/>
          <a:chOff x="0" y="0"/>
          <a:chExt cx="0" cy="0"/>
        </a:xfrm>
      </p:grpSpPr>
      <p:sp>
        <p:nvSpPr>
          <p:cNvPr id="2" name="Title 1">
            <a:extLst>
              <a:ext uri="{FF2B5EF4-FFF2-40B4-BE49-F238E27FC236}">
                <a16:creationId xmlns:a16="http://schemas.microsoft.com/office/drawing/2014/main" id="{284A95F5-A2B4-184E-9F2B-008F6B7332DE}"/>
              </a:ext>
            </a:extLst>
          </p:cNvPr>
          <p:cNvSpPr>
            <a:spLocks noGrp="1"/>
          </p:cNvSpPr>
          <p:nvPr>
            <p:ph type="title"/>
          </p:nvPr>
        </p:nvSpPr>
        <p:spPr>
          <a:xfrm>
            <a:off x="357909" y="394513"/>
            <a:ext cx="10515600" cy="410433"/>
          </a:xfrm>
          <a:prstGeom prst="rect">
            <a:avLst/>
          </a:prstGeom>
        </p:spPr>
        <p:txBody>
          <a:bodyPr/>
          <a:lstStyle>
            <a:lvl1pPr>
              <a:defRPr sz="2667" b="1">
                <a:solidFill>
                  <a:schemeClr val="tx1"/>
                </a:solidFill>
                <a:latin typeface="Poppins" pitchFamily="2" charset="77"/>
                <a:cs typeface="Poppins" pitchFamily="2" charset="77"/>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05871ED5-D764-88BE-32EA-07C5563F6278}"/>
              </a:ext>
            </a:extLst>
          </p:cNvPr>
          <p:cNvSpPr>
            <a:spLocks noGrp="1"/>
          </p:cNvSpPr>
          <p:nvPr>
            <p:ph sz="quarter" idx="10"/>
          </p:nvPr>
        </p:nvSpPr>
        <p:spPr>
          <a:xfrm>
            <a:off x="357717" y="1314026"/>
            <a:ext cx="11463867" cy="1612749"/>
          </a:xfrm>
          <a:prstGeom prst="rect">
            <a:avLst/>
          </a:prstGeom>
        </p:spPr>
        <p:txBody>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098388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3302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5 1">
  <p:cSld name="05 1">
    <p:bg>
      <p:bgPr>
        <a:solidFill>
          <a:srgbClr val="272C2D"/>
        </a:solidFill>
        <a:effectLst/>
      </p:bgPr>
    </p:bg>
    <p:spTree>
      <p:nvGrpSpPr>
        <p:cNvPr id="1" name="Shape 206"/>
        <p:cNvGrpSpPr/>
        <p:nvPr/>
      </p:nvGrpSpPr>
      <p:grpSpPr>
        <a:xfrm>
          <a:off x="0" y="0"/>
          <a:ext cx="0" cy="0"/>
          <a:chOff x="0" y="0"/>
          <a:chExt cx="0" cy="0"/>
        </a:xfrm>
      </p:grpSpPr>
      <p:sp>
        <p:nvSpPr>
          <p:cNvPr id="207" name="Google Shape;207;p37"/>
          <p:cNvSpPr txBox="1">
            <a:spLocks noGrp="1"/>
          </p:cNvSpPr>
          <p:nvPr>
            <p:ph type="body" idx="1"/>
          </p:nvPr>
        </p:nvSpPr>
        <p:spPr>
          <a:xfrm>
            <a:off x="630033" y="1034533"/>
            <a:ext cx="10723600" cy="4353600"/>
          </a:xfrm>
          <a:prstGeom prst="rect">
            <a:avLst/>
          </a:prstGeom>
          <a:noFill/>
          <a:ln>
            <a:noFill/>
          </a:ln>
        </p:spPr>
        <p:txBody>
          <a:bodyPr spcFirstLastPara="1" wrap="square" lIns="68575" tIns="68575" rIns="68575" bIns="68575" anchor="t" anchorCtr="0">
            <a:noAutofit/>
          </a:bodyPr>
          <a:lstStyle>
            <a:lvl1pPr marL="609585" marR="0" lvl="0" indent="-304792" algn="l" rtl="0">
              <a:lnSpc>
                <a:spcPct val="90000"/>
              </a:lnSpc>
              <a:spcBef>
                <a:spcPts val="1067"/>
              </a:spcBef>
              <a:spcAft>
                <a:spcPts val="0"/>
              </a:spcAft>
              <a:buClr>
                <a:srgbClr val="FFFFFF"/>
              </a:buClr>
              <a:buSzPts val="1100"/>
              <a:buFont typeface="Proxima Nova"/>
              <a:buNone/>
              <a:defRPr sz="1600" b="0" i="0" u="none" strike="noStrike" cap="none">
                <a:solidFill>
                  <a:srgbClr val="FFFFFF"/>
                </a:solidFill>
                <a:latin typeface="Proxima Nova"/>
                <a:ea typeface="Proxima Nova"/>
                <a:cs typeface="Proxima Nova"/>
                <a:sym typeface="Proxima Nova"/>
              </a:defRPr>
            </a:lvl1pPr>
            <a:lvl2pPr marL="1219170" marR="0" lvl="1" indent="-304792" algn="l" rtl="0">
              <a:lnSpc>
                <a:spcPct val="90000"/>
              </a:lnSpc>
              <a:spcBef>
                <a:spcPts val="533"/>
              </a:spcBef>
              <a:spcAft>
                <a:spcPts val="0"/>
              </a:spcAft>
              <a:buClr>
                <a:srgbClr val="FFFFFF"/>
              </a:buClr>
              <a:buSzPts val="1100"/>
              <a:buFont typeface="Proxima Nova"/>
              <a:buNone/>
              <a:defRPr sz="1600" b="0" i="0" u="none" strike="noStrike" cap="none">
                <a:solidFill>
                  <a:srgbClr val="FFFFFF"/>
                </a:solidFill>
                <a:latin typeface="Proxima Nova"/>
                <a:ea typeface="Proxima Nova"/>
                <a:cs typeface="Proxima Nova"/>
                <a:sym typeface="Proxima Nova"/>
              </a:defRPr>
            </a:lvl2pPr>
            <a:lvl3pPr marL="1828754" marR="0" lvl="2" indent="-304792" algn="l" rtl="0">
              <a:lnSpc>
                <a:spcPct val="90000"/>
              </a:lnSpc>
              <a:spcBef>
                <a:spcPts val="533"/>
              </a:spcBef>
              <a:spcAft>
                <a:spcPts val="0"/>
              </a:spcAft>
              <a:buClr>
                <a:srgbClr val="FFFFFF"/>
              </a:buClr>
              <a:buSzPts val="1100"/>
              <a:buFont typeface="Proxima Nova"/>
              <a:buNone/>
              <a:defRPr sz="1600" b="0" i="0" u="none" strike="noStrike" cap="none">
                <a:solidFill>
                  <a:srgbClr val="FFFFFF"/>
                </a:solidFill>
                <a:latin typeface="Proxima Nova"/>
                <a:ea typeface="Proxima Nova"/>
                <a:cs typeface="Proxima Nova"/>
                <a:sym typeface="Proxima Nova"/>
              </a:defRPr>
            </a:lvl3pPr>
            <a:lvl4pPr marL="2438339" marR="0" lvl="3" indent="-304792" algn="l" rtl="0">
              <a:lnSpc>
                <a:spcPct val="90000"/>
              </a:lnSpc>
              <a:spcBef>
                <a:spcPts val="533"/>
              </a:spcBef>
              <a:spcAft>
                <a:spcPts val="0"/>
              </a:spcAft>
              <a:buClr>
                <a:srgbClr val="FFFFFF"/>
              </a:buClr>
              <a:buSzPts val="1100"/>
              <a:buFont typeface="Proxima Nova"/>
              <a:buNone/>
              <a:defRPr sz="1600" b="0" i="0" u="none" strike="noStrike" cap="none">
                <a:solidFill>
                  <a:srgbClr val="FFFFFF"/>
                </a:solidFill>
                <a:latin typeface="Proxima Nova"/>
                <a:ea typeface="Proxima Nova"/>
                <a:cs typeface="Proxima Nova"/>
                <a:sym typeface="Proxima Nova"/>
              </a:defRPr>
            </a:lvl4pPr>
            <a:lvl5pPr marL="3047924" marR="0" lvl="4" indent="-304792" algn="l" rtl="0">
              <a:lnSpc>
                <a:spcPct val="90000"/>
              </a:lnSpc>
              <a:spcBef>
                <a:spcPts val="533"/>
              </a:spcBef>
              <a:spcAft>
                <a:spcPts val="0"/>
              </a:spcAft>
              <a:buClr>
                <a:srgbClr val="FFFFFF"/>
              </a:buClr>
              <a:buSzPts val="1100"/>
              <a:buFont typeface="Proxima Nova"/>
              <a:buNone/>
              <a:defRPr sz="1600" b="0" i="0" u="none" strike="noStrike" cap="none">
                <a:solidFill>
                  <a:srgbClr val="FFFFFF"/>
                </a:solidFill>
                <a:latin typeface="Proxima Nova"/>
                <a:ea typeface="Proxima Nova"/>
                <a:cs typeface="Proxima Nova"/>
                <a:sym typeface="Proxima Nova"/>
              </a:defRPr>
            </a:lvl5pPr>
            <a:lvl6pPr marL="3657509" marR="0" lvl="5" indent="-423323" algn="l" rtl="0">
              <a:lnSpc>
                <a:spcPct val="90000"/>
              </a:lnSpc>
              <a:spcBef>
                <a:spcPts val="533"/>
              </a:spcBef>
              <a:spcAft>
                <a:spcPts val="0"/>
              </a:spcAft>
              <a:buClr>
                <a:srgbClr val="FFFFFF"/>
              </a:buClr>
              <a:buSzPts val="1400"/>
              <a:buFont typeface="Proxima Nova"/>
              <a:buChar char="•"/>
              <a:defRPr sz="1867" b="0" i="0" u="none" strike="noStrike" cap="none">
                <a:solidFill>
                  <a:srgbClr val="FFFFFF"/>
                </a:solidFill>
                <a:latin typeface="Proxima Nova"/>
                <a:ea typeface="Proxima Nova"/>
                <a:cs typeface="Proxima Nova"/>
                <a:sym typeface="Proxima Nova"/>
              </a:defRPr>
            </a:lvl6pPr>
            <a:lvl7pPr marL="4267093" marR="0" lvl="6" indent="-423323" algn="l" rtl="0">
              <a:lnSpc>
                <a:spcPct val="90000"/>
              </a:lnSpc>
              <a:spcBef>
                <a:spcPts val="533"/>
              </a:spcBef>
              <a:spcAft>
                <a:spcPts val="0"/>
              </a:spcAft>
              <a:buClr>
                <a:srgbClr val="FFFFFF"/>
              </a:buClr>
              <a:buSzPts val="1400"/>
              <a:buFont typeface="Proxima Nova"/>
              <a:buChar char="•"/>
              <a:defRPr sz="1867" b="0" i="0" u="none" strike="noStrike" cap="none">
                <a:solidFill>
                  <a:srgbClr val="FFFFFF"/>
                </a:solidFill>
                <a:latin typeface="Proxima Nova"/>
                <a:ea typeface="Proxima Nova"/>
                <a:cs typeface="Proxima Nova"/>
                <a:sym typeface="Proxima Nova"/>
              </a:defRPr>
            </a:lvl7pPr>
            <a:lvl8pPr marL="4876678" marR="0" lvl="7" indent="-423323" algn="l" rtl="0">
              <a:lnSpc>
                <a:spcPct val="90000"/>
              </a:lnSpc>
              <a:spcBef>
                <a:spcPts val="533"/>
              </a:spcBef>
              <a:spcAft>
                <a:spcPts val="0"/>
              </a:spcAft>
              <a:buClr>
                <a:srgbClr val="FFFFFF"/>
              </a:buClr>
              <a:buSzPts val="1400"/>
              <a:buFont typeface="Proxima Nova"/>
              <a:buChar char="•"/>
              <a:defRPr sz="1867" b="0" i="0" u="none" strike="noStrike" cap="none">
                <a:solidFill>
                  <a:srgbClr val="FFFFFF"/>
                </a:solidFill>
                <a:latin typeface="Proxima Nova"/>
                <a:ea typeface="Proxima Nova"/>
                <a:cs typeface="Proxima Nova"/>
                <a:sym typeface="Proxima Nova"/>
              </a:defRPr>
            </a:lvl8pPr>
            <a:lvl9pPr marL="5486263" marR="0" lvl="8" indent="-423323" algn="l" rtl="0">
              <a:lnSpc>
                <a:spcPct val="90000"/>
              </a:lnSpc>
              <a:spcBef>
                <a:spcPts val="533"/>
              </a:spcBef>
              <a:spcAft>
                <a:spcPts val="0"/>
              </a:spcAft>
              <a:buClr>
                <a:srgbClr val="FFFFFF"/>
              </a:buClr>
              <a:buSzPts val="1400"/>
              <a:buFont typeface="Proxima Nova"/>
              <a:buChar char="•"/>
              <a:defRPr sz="1867" b="0" i="0" u="none" strike="noStrike" cap="none">
                <a:solidFill>
                  <a:srgbClr val="FFFFFF"/>
                </a:solidFill>
                <a:latin typeface="Proxima Nova"/>
                <a:ea typeface="Proxima Nova"/>
                <a:cs typeface="Proxima Nova"/>
                <a:sym typeface="Proxima Nova"/>
              </a:defRPr>
            </a:lvl9pPr>
          </a:lstStyle>
          <a:p>
            <a:endParaRPr/>
          </a:p>
        </p:txBody>
      </p:sp>
      <p:sp>
        <p:nvSpPr>
          <p:cNvPr id="208" name="Google Shape;208;p37"/>
          <p:cNvSpPr txBox="1">
            <a:spLocks noGrp="1"/>
          </p:cNvSpPr>
          <p:nvPr>
            <p:ph type="title"/>
          </p:nvPr>
        </p:nvSpPr>
        <p:spPr>
          <a:xfrm>
            <a:off x="630033" y="341333"/>
            <a:ext cx="10723600" cy="693200"/>
          </a:xfrm>
          <a:prstGeom prst="rect">
            <a:avLst/>
          </a:prstGeom>
          <a:noFill/>
          <a:ln>
            <a:noFill/>
          </a:ln>
        </p:spPr>
        <p:txBody>
          <a:bodyPr spcFirstLastPara="1" wrap="square" lIns="68575" tIns="68575" rIns="68575" bIns="68575" anchor="t" anchorCtr="0">
            <a:noAutofit/>
          </a:bodyPr>
          <a:lstStyle>
            <a:lvl1pPr marL="0" marR="0" lvl="0" indent="0" algn="l" rtl="0">
              <a:lnSpc>
                <a:spcPct val="90000"/>
              </a:lnSpc>
              <a:spcBef>
                <a:spcPts val="0"/>
              </a:spcBef>
              <a:spcAft>
                <a:spcPts val="0"/>
              </a:spcAft>
              <a:buClr>
                <a:srgbClr val="B7B7B7"/>
              </a:buClr>
              <a:buSzPts val="2700"/>
              <a:buFont typeface="Proxima Nova"/>
              <a:buNone/>
              <a:defRPr sz="3600" b="1" i="0" u="none" strike="noStrike" cap="none">
                <a:solidFill>
                  <a:srgbClr val="B7B7B7"/>
                </a:solidFill>
                <a:latin typeface="Proxima Nova"/>
                <a:ea typeface="Proxima Nova"/>
                <a:cs typeface="Proxima Nova"/>
                <a:sym typeface="Proxima Nova"/>
              </a:defRPr>
            </a:lvl1pPr>
            <a:lvl2pPr lvl="1" indent="0" rtl="0">
              <a:spcBef>
                <a:spcPts val="0"/>
              </a:spcBef>
              <a:spcAft>
                <a:spcPts val="0"/>
              </a:spcAft>
              <a:buSzPts val="1100"/>
              <a:buFont typeface="Proxima Nova"/>
              <a:buNone/>
              <a:defRPr sz="1867">
                <a:latin typeface="Proxima Nova"/>
                <a:ea typeface="Proxima Nova"/>
                <a:cs typeface="Proxima Nova"/>
                <a:sym typeface="Proxima Nova"/>
              </a:defRPr>
            </a:lvl2pPr>
            <a:lvl3pPr lvl="2" indent="0" rtl="0">
              <a:spcBef>
                <a:spcPts val="0"/>
              </a:spcBef>
              <a:spcAft>
                <a:spcPts val="0"/>
              </a:spcAft>
              <a:buSzPts val="1100"/>
              <a:buFont typeface="Proxima Nova"/>
              <a:buNone/>
              <a:defRPr sz="1867">
                <a:latin typeface="Proxima Nova"/>
                <a:ea typeface="Proxima Nova"/>
                <a:cs typeface="Proxima Nova"/>
                <a:sym typeface="Proxima Nova"/>
              </a:defRPr>
            </a:lvl3pPr>
            <a:lvl4pPr lvl="3" indent="0" rtl="0">
              <a:spcBef>
                <a:spcPts val="0"/>
              </a:spcBef>
              <a:spcAft>
                <a:spcPts val="0"/>
              </a:spcAft>
              <a:buSzPts val="1100"/>
              <a:buFont typeface="Proxima Nova"/>
              <a:buNone/>
              <a:defRPr sz="1867">
                <a:latin typeface="Proxima Nova"/>
                <a:ea typeface="Proxima Nova"/>
                <a:cs typeface="Proxima Nova"/>
                <a:sym typeface="Proxima Nova"/>
              </a:defRPr>
            </a:lvl4pPr>
            <a:lvl5pPr lvl="4" indent="0" rtl="0">
              <a:spcBef>
                <a:spcPts val="0"/>
              </a:spcBef>
              <a:spcAft>
                <a:spcPts val="0"/>
              </a:spcAft>
              <a:buSzPts val="1100"/>
              <a:buFont typeface="Proxima Nova"/>
              <a:buNone/>
              <a:defRPr sz="1867">
                <a:latin typeface="Proxima Nova"/>
                <a:ea typeface="Proxima Nova"/>
                <a:cs typeface="Proxima Nova"/>
                <a:sym typeface="Proxima Nova"/>
              </a:defRPr>
            </a:lvl5pPr>
            <a:lvl6pPr lvl="5" indent="0" rtl="0">
              <a:spcBef>
                <a:spcPts val="0"/>
              </a:spcBef>
              <a:spcAft>
                <a:spcPts val="0"/>
              </a:spcAft>
              <a:buSzPts val="1100"/>
              <a:buFont typeface="Proxima Nova"/>
              <a:buNone/>
              <a:defRPr sz="1867">
                <a:latin typeface="Proxima Nova"/>
                <a:ea typeface="Proxima Nova"/>
                <a:cs typeface="Proxima Nova"/>
                <a:sym typeface="Proxima Nova"/>
              </a:defRPr>
            </a:lvl6pPr>
            <a:lvl7pPr lvl="6" indent="0" rtl="0">
              <a:spcBef>
                <a:spcPts val="0"/>
              </a:spcBef>
              <a:spcAft>
                <a:spcPts val="0"/>
              </a:spcAft>
              <a:buSzPts val="1100"/>
              <a:buFont typeface="Proxima Nova"/>
              <a:buNone/>
              <a:defRPr sz="1867">
                <a:latin typeface="Proxima Nova"/>
                <a:ea typeface="Proxima Nova"/>
                <a:cs typeface="Proxima Nova"/>
                <a:sym typeface="Proxima Nova"/>
              </a:defRPr>
            </a:lvl7pPr>
            <a:lvl8pPr lvl="7" indent="0" rtl="0">
              <a:spcBef>
                <a:spcPts val="0"/>
              </a:spcBef>
              <a:spcAft>
                <a:spcPts val="0"/>
              </a:spcAft>
              <a:buSzPts val="1100"/>
              <a:buFont typeface="Proxima Nova"/>
              <a:buNone/>
              <a:defRPr sz="1867">
                <a:latin typeface="Proxima Nova"/>
                <a:ea typeface="Proxima Nova"/>
                <a:cs typeface="Proxima Nova"/>
                <a:sym typeface="Proxima Nova"/>
              </a:defRPr>
            </a:lvl8pPr>
            <a:lvl9pPr lvl="8" indent="0" rtl="0">
              <a:spcBef>
                <a:spcPts val="0"/>
              </a:spcBef>
              <a:spcAft>
                <a:spcPts val="0"/>
              </a:spcAft>
              <a:buSzPts val="1100"/>
              <a:buFont typeface="Proxima Nova"/>
              <a:buNone/>
              <a:defRPr sz="1867">
                <a:latin typeface="Proxima Nova"/>
                <a:ea typeface="Proxima Nova"/>
                <a:cs typeface="Proxima Nova"/>
                <a:sym typeface="Proxima Nova"/>
              </a:defRPr>
            </a:lvl9pPr>
          </a:lstStyle>
          <a:p>
            <a:endParaRPr/>
          </a:p>
        </p:txBody>
      </p:sp>
      <p:sp>
        <p:nvSpPr>
          <p:cNvPr id="209" name="Google Shape;209;p37"/>
          <p:cNvSpPr txBox="1">
            <a:spLocks noGrp="1"/>
          </p:cNvSpPr>
          <p:nvPr>
            <p:ph type="subTitle" idx="2"/>
          </p:nvPr>
        </p:nvSpPr>
        <p:spPr>
          <a:xfrm>
            <a:off x="630033" y="5476767"/>
            <a:ext cx="5277200" cy="473600"/>
          </a:xfrm>
          <a:prstGeom prst="rect">
            <a:avLst/>
          </a:prstGeom>
          <a:noFill/>
          <a:ln>
            <a:noFill/>
          </a:ln>
        </p:spPr>
        <p:txBody>
          <a:bodyPr spcFirstLastPara="1" wrap="square" lIns="64000" tIns="64000" rIns="0" bIns="64000" anchor="t" anchorCtr="0">
            <a:noAutofit/>
          </a:bodyPr>
          <a:lstStyle>
            <a:lvl1pPr lvl="0" rtl="0">
              <a:spcBef>
                <a:spcPts val="0"/>
              </a:spcBef>
              <a:spcAft>
                <a:spcPts val="0"/>
              </a:spcAft>
              <a:buNone/>
              <a:defRPr sz="1067" b="1">
                <a:solidFill>
                  <a:srgbClr val="E02B5A"/>
                </a:solidFill>
                <a:latin typeface="Proxima Nova"/>
                <a:ea typeface="Proxima Nova"/>
                <a:cs typeface="Proxima Nova"/>
                <a:sym typeface="Proxima Nova"/>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Tree>
    <p:extLst>
      <p:ext uri="{BB962C8B-B14F-4D97-AF65-F5344CB8AC3E}">
        <p14:creationId xmlns:p14="http://schemas.microsoft.com/office/powerpoint/2010/main" val="3719454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08875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Logo slide">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85B2AAC-2821-EF48-8A5A-C691B9F88B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33030" y="2295136"/>
            <a:ext cx="3125941" cy="2267728"/>
          </a:xfrm>
          <a:prstGeom prst="rect">
            <a:avLst/>
          </a:prstGeom>
        </p:spPr>
      </p:pic>
    </p:spTree>
    <p:extLst>
      <p:ext uri="{BB962C8B-B14F-4D97-AF65-F5344CB8AC3E}">
        <p14:creationId xmlns:p14="http://schemas.microsoft.com/office/powerpoint/2010/main" val="916996492"/>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xt left + image - dar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63CA-0C37-2B49-8EE8-43248E46A290}"/>
              </a:ext>
            </a:extLst>
          </p:cNvPr>
          <p:cNvSpPr>
            <a:spLocks noGrp="1"/>
          </p:cNvSpPr>
          <p:nvPr>
            <p:ph type="title" hasCustomPrompt="1"/>
          </p:nvPr>
        </p:nvSpPr>
        <p:spPr>
          <a:xfrm>
            <a:off x="838202" y="2"/>
            <a:ext cx="4570927" cy="6857999"/>
          </a:xfrm>
          <a:prstGeom prst="rect">
            <a:avLst/>
          </a:prstGeom>
        </p:spPr>
        <p:txBody>
          <a:bodyPr anchor="ctr">
            <a:noAutofit/>
          </a:bodyPr>
          <a:lstStyle>
            <a:lvl1pPr>
              <a:defRPr sz="2400"/>
            </a:lvl1pPr>
          </a:lstStyle>
          <a:p>
            <a:r>
              <a:rPr lang="en-AU" noProof="0"/>
              <a:t>Add text</a:t>
            </a:r>
          </a:p>
        </p:txBody>
      </p:sp>
      <p:pic>
        <p:nvPicPr>
          <p:cNvPr id="3" name="Afbeelding 2">
            <a:extLst>
              <a:ext uri="{FF2B5EF4-FFF2-40B4-BE49-F238E27FC236}">
                <a16:creationId xmlns:a16="http://schemas.microsoft.com/office/drawing/2014/main" id="{F647583E-CE24-6B47-8E0A-F3E871F4A7E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1572596987"/>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left + image - l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63CA-0C37-2B49-8EE8-43248E46A290}"/>
              </a:ext>
            </a:extLst>
          </p:cNvPr>
          <p:cNvSpPr>
            <a:spLocks noGrp="1"/>
          </p:cNvSpPr>
          <p:nvPr>
            <p:ph type="title" hasCustomPrompt="1"/>
          </p:nvPr>
        </p:nvSpPr>
        <p:spPr>
          <a:xfrm>
            <a:off x="838202" y="2"/>
            <a:ext cx="4570927" cy="6857999"/>
          </a:xfrm>
          <a:prstGeom prst="rect">
            <a:avLst/>
          </a:prstGeom>
        </p:spPr>
        <p:txBody>
          <a:bodyPr anchor="ctr">
            <a:noAutofit/>
          </a:bodyPr>
          <a:lstStyle>
            <a:lvl1pPr>
              <a:defRPr sz="2400">
                <a:solidFill>
                  <a:schemeClr val="bg1"/>
                </a:solidFill>
              </a:defRPr>
            </a:lvl1pPr>
          </a:lstStyle>
          <a:p>
            <a:r>
              <a:rPr lang="en-AU" noProof="0"/>
              <a:t>Add text</a:t>
            </a:r>
          </a:p>
        </p:txBody>
      </p:sp>
      <p:pic>
        <p:nvPicPr>
          <p:cNvPr id="4" name="Afbeelding 3">
            <a:extLst>
              <a:ext uri="{FF2B5EF4-FFF2-40B4-BE49-F238E27FC236}">
                <a16:creationId xmlns:a16="http://schemas.microsoft.com/office/drawing/2014/main" id="{42CE6829-6F49-0247-B73C-EF94B6228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1935612770"/>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right + image - dar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63CA-0C37-2B49-8EE8-43248E46A290}"/>
              </a:ext>
            </a:extLst>
          </p:cNvPr>
          <p:cNvSpPr>
            <a:spLocks noGrp="1"/>
          </p:cNvSpPr>
          <p:nvPr>
            <p:ph type="title" hasCustomPrompt="1"/>
          </p:nvPr>
        </p:nvSpPr>
        <p:spPr>
          <a:xfrm>
            <a:off x="6096000" y="0"/>
            <a:ext cx="5188085" cy="6858000"/>
          </a:xfrm>
          <a:prstGeom prst="rect">
            <a:avLst/>
          </a:prstGeom>
        </p:spPr>
        <p:txBody>
          <a:bodyPr lIns="0" tIns="0" rIns="0" bIns="0" anchor="ctr">
            <a:noAutofit/>
          </a:bodyPr>
          <a:lstStyle>
            <a:lvl1pPr>
              <a:defRPr sz="2400"/>
            </a:lvl1pPr>
          </a:lstStyle>
          <a:p>
            <a:r>
              <a:rPr lang="en-AU" noProof="0"/>
              <a:t>Add text</a:t>
            </a:r>
          </a:p>
        </p:txBody>
      </p:sp>
      <p:pic>
        <p:nvPicPr>
          <p:cNvPr id="3" name="Afbeelding 2">
            <a:extLst>
              <a:ext uri="{FF2B5EF4-FFF2-40B4-BE49-F238E27FC236}">
                <a16:creationId xmlns:a16="http://schemas.microsoft.com/office/drawing/2014/main" id="{EB21BAD6-C48A-ED48-814A-6E6CF028B30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877202680"/>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 right + image - l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63CA-0C37-2B49-8EE8-43248E46A290}"/>
              </a:ext>
            </a:extLst>
          </p:cNvPr>
          <p:cNvSpPr>
            <a:spLocks noGrp="1"/>
          </p:cNvSpPr>
          <p:nvPr>
            <p:ph type="title" hasCustomPrompt="1"/>
          </p:nvPr>
        </p:nvSpPr>
        <p:spPr>
          <a:xfrm>
            <a:off x="6096000" y="0"/>
            <a:ext cx="5188085" cy="6858000"/>
          </a:xfrm>
          <a:prstGeom prst="rect">
            <a:avLst/>
          </a:prstGeom>
        </p:spPr>
        <p:txBody>
          <a:bodyPr lIns="0" tIns="0" rIns="0" bIns="0" anchor="ctr">
            <a:noAutofit/>
          </a:bodyPr>
          <a:lstStyle>
            <a:lvl1pPr>
              <a:defRPr sz="2400">
                <a:solidFill>
                  <a:schemeClr val="bg1"/>
                </a:solidFill>
              </a:defRPr>
            </a:lvl1pPr>
          </a:lstStyle>
          <a:p>
            <a:r>
              <a:rPr lang="en-AU" noProof="0"/>
              <a:t>Add text</a:t>
            </a:r>
          </a:p>
        </p:txBody>
      </p:sp>
      <p:pic>
        <p:nvPicPr>
          <p:cNvPr id="4" name="Afbeelding 3">
            <a:extLst>
              <a:ext uri="{FF2B5EF4-FFF2-40B4-BE49-F238E27FC236}">
                <a16:creationId xmlns:a16="http://schemas.microsoft.com/office/drawing/2014/main" id="{83752699-D364-D244-BC99-3FF106B56C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2822288382"/>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left + leap - dar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63CA-0C37-2B49-8EE8-43248E46A290}"/>
              </a:ext>
            </a:extLst>
          </p:cNvPr>
          <p:cNvSpPr>
            <a:spLocks noGrp="1"/>
          </p:cNvSpPr>
          <p:nvPr>
            <p:ph type="title" hasCustomPrompt="1"/>
          </p:nvPr>
        </p:nvSpPr>
        <p:spPr>
          <a:xfrm>
            <a:off x="838202" y="0"/>
            <a:ext cx="5758543" cy="6858000"/>
          </a:xfrm>
          <a:prstGeom prst="rect">
            <a:avLst/>
          </a:prstGeom>
        </p:spPr>
        <p:txBody>
          <a:bodyPr lIns="0" tIns="0" rIns="0" bIns="0" anchor="ctr">
            <a:noAutofit/>
          </a:bodyPr>
          <a:lstStyle>
            <a:lvl1pPr>
              <a:defRPr sz="2400"/>
            </a:lvl1pPr>
          </a:lstStyle>
          <a:p>
            <a:r>
              <a:rPr lang="en-AU" noProof="0"/>
              <a:t>Add text</a:t>
            </a:r>
          </a:p>
        </p:txBody>
      </p:sp>
      <p:pic>
        <p:nvPicPr>
          <p:cNvPr id="3" name="Afbeelding 2">
            <a:extLst>
              <a:ext uri="{FF2B5EF4-FFF2-40B4-BE49-F238E27FC236}">
                <a16:creationId xmlns:a16="http://schemas.microsoft.com/office/drawing/2014/main" id="{EB21BAD6-C48A-ED48-814A-6E6CF028B30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3140257103"/>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ext right + leap - dar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63CA-0C37-2B49-8EE8-43248E46A290}"/>
              </a:ext>
            </a:extLst>
          </p:cNvPr>
          <p:cNvSpPr>
            <a:spLocks noGrp="1"/>
          </p:cNvSpPr>
          <p:nvPr>
            <p:ph type="title" hasCustomPrompt="1"/>
          </p:nvPr>
        </p:nvSpPr>
        <p:spPr>
          <a:xfrm>
            <a:off x="6096000" y="0"/>
            <a:ext cx="5188085" cy="6858000"/>
          </a:xfrm>
          <a:prstGeom prst="rect">
            <a:avLst/>
          </a:prstGeom>
        </p:spPr>
        <p:txBody>
          <a:bodyPr lIns="0" tIns="0" rIns="0" bIns="0" anchor="ctr">
            <a:noAutofit/>
          </a:bodyPr>
          <a:lstStyle>
            <a:lvl1pPr>
              <a:defRPr sz="2400"/>
            </a:lvl1pPr>
          </a:lstStyle>
          <a:p>
            <a:r>
              <a:rPr lang="en-AU" noProof="0"/>
              <a:t>Add text</a:t>
            </a:r>
          </a:p>
        </p:txBody>
      </p:sp>
      <p:pic>
        <p:nvPicPr>
          <p:cNvPr id="3" name="Afbeelding 2">
            <a:extLst>
              <a:ext uri="{FF2B5EF4-FFF2-40B4-BE49-F238E27FC236}">
                <a16:creationId xmlns:a16="http://schemas.microsoft.com/office/drawing/2014/main" id="{EB21BAD6-C48A-ED48-814A-6E6CF028B30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4137899085"/>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ext left + leap - l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63CA-0C37-2B49-8EE8-43248E46A290}"/>
              </a:ext>
            </a:extLst>
          </p:cNvPr>
          <p:cNvSpPr>
            <a:spLocks noGrp="1"/>
          </p:cNvSpPr>
          <p:nvPr>
            <p:ph type="title" hasCustomPrompt="1"/>
          </p:nvPr>
        </p:nvSpPr>
        <p:spPr>
          <a:xfrm>
            <a:off x="838202" y="0"/>
            <a:ext cx="5758543" cy="6858000"/>
          </a:xfrm>
          <a:prstGeom prst="rect">
            <a:avLst/>
          </a:prstGeom>
        </p:spPr>
        <p:txBody>
          <a:bodyPr lIns="0" tIns="0" rIns="0" bIns="0" anchor="ctr">
            <a:noAutofit/>
          </a:bodyPr>
          <a:lstStyle>
            <a:lvl1pPr>
              <a:defRPr sz="2400"/>
            </a:lvl1pPr>
          </a:lstStyle>
          <a:p>
            <a:r>
              <a:rPr lang="en-AU" noProof="0"/>
              <a:t>Add text</a:t>
            </a:r>
          </a:p>
        </p:txBody>
      </p:sp>
      <p:pic>
        <p:nvPicPr>
          <p:cNvPr id="3" name="Afbeelding 2">
            <a:extLst>
              <a:ext uri="{FF2B5EF4-FFF2-40B4-BE49-F238E27FC236}">
                <a16:creationId xmlns:a16="http://schemas.microsoft.com/office/drawing/2014/main" id="{EB21BAD6-C48A-ED48-814A-6E6CF028B30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pic>
        <p:nvPicPr>
          <p:cNvPr id="4" name="Afbeelding 3">
            <a:extLst>
              <a:ext uri="{FF2B5EF4-FFF2-40B4-BE49-F238E27FC236}">
                <a16:creationId xmlns:a16="http://schemas.microsoft.com/office/drawing/2014/main" id="{A0231B2C-C151-0341-AEA1-AD4F82F7EA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414273107"/>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ext right + leap - l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63CA-0C37-2B49-8EE8-43248E46A290}"/>
              </a:ext>
            </a:extLst>
          </p:cNvPr>
          <p:cNvSpPr>
            <a:spLocks noGrp="1"/>
          </p:cNvSpPr>
          <p:nvPr>
            <p:ph type="title" hasCustomPrompt="1"/>
          </p:nvPr>
        </p:nvSpPr>
        <p:spPr>
          <a:xfrm>
            <a:off x="6096000" y="0"/>
            <a:ext cx="5188085" cy="6858000"/>
          </a:xfrm>
          <a:prstGeom prst="rect">
            <a:avLst/>
          </a:prstGeom>
        </p:spPr>
        <p:txBody>
          <a:bodyPr lIns="0" tIns="0" rIns="0" bIns="0" anchor="ctr">
            <a:noAutofit/>
          </a:bodyPr>
          <a:lstStyle>
            <a:lvl1pPr>
              <a:defRPr sz="2400"/>
            </a:lvl1pPr>
          </a:lstStyle>
          <a:p>
            <a:r>
              <a:rPr lang="en-AU" noProof="0"/>
              <a:t>Add text</a:t>
            </a:r>
          </a:p>
        </p:txBody>
      </p:sp>
      <p:pic>
        <p:nvPicPr>
          <p:cNvPr id="4" name="Afbeelding 3">
            <a:extLst>
              <a:ext uri="{FF2B5EF4-FFF2-40B4-BE49-F238E27FC236}">
                <a16:creationId xmlns:a16="http://schemas.microsoft.com/office/drawing/2014/main" id="{087420CF-B7D6-464D-8BCA-78C1B5F206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3326663219"/>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olutions - dark">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B11728F1-C587-D245-9C4B-05FF6302EE78}"/>
              </a:ext>
            </a:extLst>
          </p:cNvPr>
          <p:cNvSpPr/>
          <p:nvPr/>
        </p:nvSpPr>
        <p:spPr>
          <a:xfrm>
            <a:off x="8994024"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bg1"/>
                </a:solidFill>
              </a:defRPr>
            </a:lvl1pPr>
          </a:lstStyle>
          <a:p>
            <a:r>
              <a:rPr lang="en-AU" noProof="0"/>
              <a:t>Add title</a:t>
            </a:r>
          </a:p>
        </p:txBody>
      </p:sp>
      <p:sp>
        <p:nvSpPr>
          <p:cNvPr id="28" name="Tijdelijke aanduiding voor tekst 12">
            <a:extLst>
              <a:ext uri="{FF2B5EF4-FFF2-40B4-BE49-F238E27FC236}">
                <a16:creationId xmlns:a16="http://schemas.microsoft.com/office/drawing/2014/main" id="{A6B06022-3F06-944B-AA47-1BBA5AED1982}"/>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bg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4" name="Afbeelding 3">
            <a:extLst>
              <a:ext uri="{FF2B5EF4-FFF2-40B4-BE49-F238E27FC236}">
                <a16:creationId xmlns:a16="http://schemas.microsoft.com/office/drawing/2014/main" id="{2616288C-B8BC-9A41-AE8B-3BB04C030C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1432" y="1013793"/>
            <a:ext cx="2267451" cy="1437329"/>
          </a:xfrm>
          <a:prstGeom prst="rect">
            <a:avLst/>
          </a:prstGeom>
        </p:spPr>
      </p:pic>
      <p:pic>
        <p:nvPicPr>
          <p:cNvPr id="6" name="Afbeelding 5">
            <a:extLst>
              <a:ext uri="{FF2B5EF4-FFF2-40B4-BE49-F238E27FC236}">
                <a16:creationId xmlns:a16="http://schemas.microsoft.com/office/drawing/2014/main" id="{3B4BAC86-13F3-F64C-8387-2AA79711EC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19737" y="661417"/>
            <a:ext cx="1854287" cy="1818279"/>
          </a:xfrm>
          <a:prstGeom prst="rect">
            <a:avLst/>
          </a:prstGeom>
        </p:spPr>
      </p:pic>
      <p:pic>
        <p:nvPicPr>
          <p:cNvPr id="8" name="Afbeelding 7">
            <a:extLst>
              <a:ext uri="{FF2B5EF4-FFF2-40B4-BE49-F238E27FC236}">
                <a16:creationId xmlns:a16="http://schemas.microsoft.com/office/drawing/2014/main" id="{38008B10-C3AC-B64B-8FF5-DF0548E9FE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025" y="1098142"/>
            <a:ext cx="2286825" cy="1381553"/>
          </a:xfrm>
          <a:prstGeom prst="rect">
            <a:avLst/>
          </a:prstGeom>
        </p:spPr>
      </p:pic>
      <p:sp>
        <p:nvSpPr>
          <p:cNvPr id="16" name="Tijdelijke aanduiding voor tekst 12">
            <a:extLst>
              <a:ext uri="{FF2B5EF4-FFF2-40B4-BE49-F238E27FC236}">
                <a16:creationId xmlns:a16="http://schemas.microsoft.com/office/drawing/2014/main" id="{7F26427E-D6CB-1845-9DF5-EAF906BAA611}"/>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7" name="Tijdelijke aanduiding voor tekst 12">
            <a:extLst>
              <a:ext uri="{FF2B5EF4-FFF2-40B4-BE49-F238E27FC236}">
                <a16:creationId xmlns:a16="http://schemas.microsoft.com/office/drawing/2014/main" id="{E6747553-8A58-234A-AC06-6A6D40C0F43F}"/>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9" name="Tijdelijke aanduiding voor tekst 12">
            <a:extLst>
              <a:ext uri="{FF2B5EF4-FFF2-40B4-BE49-F238E27FC236}">
                <a16:creationId xmlns:a16="http://schemas.microsoft.com/office/drawing/2014/main" id="{AF7262F6-79F8-FD4B-83AA-8BAB8625E0E8}"/>
              </a:ext>
            </a:extLst>
          </p:cNvPr>
          <p:cNvSpPr>
            <a:spLocks noGrp="1"/>
          </p:cNvSpPr>
          <p:nvPr>
            <p:ph type="body" sz="quarter" idx="13" hasCustomPrompt="1"/>
          </p:nvPr>
        </p:nvSpPr>
        <p:spPr>
          <a:xfrm>
            <a:off x="9228211" y="3428999"/>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0" name="Tijdelijke aanduiding voor tekst 2">
            <a:extLst>
              <a:ext uri="{FF2B5EF4-FFF2-40B4-BE49-F238E27FC236}">
                <a16:creationId xmlns:a16="http://schemas.microsoft.com/office/drawing/2014/main" id="{C898D97C-05FA-DA4C-9BE3-3D68A2D36849}"/>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1" name="Tijdelijke aanduiding voor tekst 2">
            <a:extLst>
              <a:ext uri="{FF2B5EF4-FFF2-40B4-BE49-F238E27FC236}">
                <a16:creationId xmlns:a16="http://schemas.microsoft.com/office/drawing/2014/main" id="{31024593-4C3D-9F42-9B3B-6C9742E1FC8F}"/>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7" name="Tijdelijke aanduiding voor tekst 2">
            <a:extLst>
              <a:ext uri="{FF2B5EF4-FFF2-40B4-BE49-F238E27FC236}">
                <a16:creationId xmlns:a16="http://schemas.microsoft.com/office/drawing/2014/main" id="{A49D5890-6AB5-894D-A007-DB09CA489A1D}"/>
              </a:ext>
            </a:extLst>
          </p:cNvPr>
          <p:cNvSpPr>
            <a:spLocks noGrp="1"/>
          </p:cNvSpPr>
          <p:nvPr>
            <p:ph type="body" sz="quarter" idx="18" hasCustomPrompt="1"/>
          </p:nvPr>
        </p:nvSpPr>
        <p:spPr>
          <a:xfrm>
            <a:off x="9228211"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pic>
        <p:nvPicPr>
          <p:cNvPr id="22" name="Afbeelding 21">
            <a:extLst>
              <a:ext uri="{FF2B5EF4-FFF2-40B4-BE49-F238E27FC236}">
                <a16:creationId xmlns:a16="http://schemas.microsoft.com/office/drawing/2014/main" id="{C62C4BEF-609D-804F-AC69-F4B8A0DBF64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147465864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581301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olutions - half">
    <p:spTree>
      <p:nvGrpSpPr>
        <p:cNvPr id="1" name=""/>
        <p:cNvGrpSpPr/>
        <p:nvPr/>
      </p:nvGrpSpPr>
      <p:grpSpPr>
        <a:xfrm>
          <a:off x="0" y="0"/>
          <a:ext cx="0" cy="0"/>
          <a:chOff x="0" y="0"/>
          <a:chExt cx="0" cy="0"/>
        </a:xfrm>
      </p:grpSpPr>
      <p:sp>
        <p:nvSpPr>
          <p:cNvPr id="22" name="Rechthoek 21">
            <a:extLst>
              <a:ext uri="{FF2B5EF4-FFF2-40B4-BE49-F238E27FC236}">
                <a16:creationId xmlns:a16="http://schemas.microsoft.com/office/drawing/2014/main" id="{014B26E6-6F33-2C49-8E47-432F1A2B6D85}"/>
              </a:ext>
            </a:extLst>
          </p:cNvPr>
          <p:cNvSpPr/>
          <p:nvPr/>
        </p:nvSpPr>
        <p:spPr>
          <a:xfrm>
            <a:off x="0" y="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hthoek 14">
            <a:extLst>
              <a:ext uri="{FF2B5EF4-FFF2-40B4-BE49-F238E27FC236}">
                <a16:creationId xmlns:a16="http://schemas.microsoft.com/office/drawing/2014/main" id="{B11728F1-C587-D245-9C4B-05FF6302EE78}"/>
              </a:ext>
            </a:extLst>
          </p:cNvPr>
          <p:cNvSpPr/>
          <p:nvPr/>
        </p:nvSpPr>
        <p:spPr>
          <a:xfrm>
            <a:off x="8994024"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bg1"/>
                </a:solidFill>
              </a:defRPr>
            </a:lvl1pPr>
          </a:lstStyle>
          <a:p>
            <a:r>
              <a:rPr lang="en-AU" noProof="0"/>
              <a:t>Add title</a:t>
            </a:r>
          </a:p>
        </p:txBody>
      </p:sp>
      <p:sp>
        <p:nvSpPr>
          <p:cNvPr id="28" name="Tijdelijke aanduiding voor tekst 12">
            <a:extLst>
              <a:ext uri="{FF2B5EF4-FFF2-40B4-BE49-F238E27FC236}">
                <a16:creationId xmlns:a16="http://schemas.microsoft.com/office/drawing/2014/main" id="{A6B06022-3F06-944B-AA47-1BBA5AED1982}"/>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bg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4" name="Afbeelding 3">
            <a:extLst>
              <a:ext uri="{FF2B5EF4-FFF2-40B4-BE49-F238E27FC236}">
                <a16:creationId xmlns:a16="http://schemas.microsoft.com/office/drawing/2014/main" id="{2616288C-B8BC-9A41-AE8B-3BB04C030C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1432" y="1013793"/>
            <a:ext cx="2267451" cy="1437329"/>
          </a:xfrm>
          <a:prstGeom prst="rect">
            <a:avLst/>
          </a:prstGeom>
        </p:spPr>
      </p:pic>
      <p:pic>
        <p:nvPicPr>
          <p:cNvPr id="6" name="Afbeelding 5">
            <a:extLst>
              <a:ext uri="{FF2B5EF4-FFF2-40B4-BE49-F238E27FC236}">
                <a16:creationId xmlns:a16="http://schemas.microsoft.com/office/drawing/2014/main" id="{3B4BAC86-13F3-F64C-8387-2AA79711EC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19737" y="661417"/>
            <a:ext cx="1854287" cy="1818279"/>
          </a:xfrm>
          <a:prstGeom prst="rect">
            <a:avLst/>
          </a:prstGeom>
        </p:spPr>
      </p:pic>
      <p:pic>
        <p:nvPicPr>
          <p:cNvPr id="8" name="Afbeelding 7">
            <a:extLst>
              <a:ext uri="{FF2B5EF4-FFF2-40B4-BE49-F238E27FC236}">
                <a16:creationId xmlns:a16="http://schemas.microsoft.com/office/drawing/2014/main" id="{38008B10-C3AC-B64B-8FF5-DF0548E9FE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025" y="1098142"/>
            <a:ext cx="2286825" cy="1381553"/>
          </a:xfrm>
          <a:prstGeom prst="rect">
            <a:avLst/>
          </a:prstGeom>
        </p:spPr>
      </p:pic>
      <p:sp>
        <p:nvSpPr>
          <p:cNvPr id="16" name="Tijdelijke aanduiding voor tekst 12">
            <a:extLst>
              <a:ext uri="{FF2B5EF4-FFF2-40B4-BE49-F238E27FC236}">
                <a16:creationId xmlns:a16="http://schemas.microsoft.com/office/drawing/2014/main" id="{7F26427E-D6CB-1845-9DF5-EAF906BAA611}"/>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7" name="Tijdelijke aanduiding voor tekst 12">
            <a:extLst>
              <a:ext uri="{FF2B5EF4-FFF2-40B4-BE49-F238E27FC236}">
                <a16:creationId xmlns:a16="http://schemas.microsoft.com/office/drawing/2014/main" id="{E6747553-8A58-234A-AC06-6A6D40C0F43F}"/>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9" name="Tijdelijke aanduiding voor tekst 12">
            <a:extLst>
              <a:ext uri="{FF2B5EF4-FFF2-40B4-BE49-F238E27FC236}">
                <a16:creationId xmlns:a16="http://schemas.microsoft.com/office/drawing/2014/main" id="{AF7262F6-79F8-FD4B-83AA-8BAB8625E0E8}"/>
              </a:ext>
            </a:extLst>
          </p:cNvPr>
          <p:cNvSpPr>
            <a:spLocks noGrp="1"/>
          </p:cNvSpPr>
          <p:nvPr>
            <p:ph type="body" sz="quarter" idx="13" hasCustomPrompt="1"/>
          </p:nvPr>
        </p:nvSpPr>
        <p:spPr>
          <a:xfrm>
            <a:off x="9228211" y="3428999"/>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0" name="Tijdelijke aanduiding voor tekst 2">
            <a:extLst>
              <a:ext uri="{FF2B5EF4-FFF2-40B4-BE49-F238E27FC236}">
                <a16:creationId xmlns:a16="http://schemas.microsoft.com/office/drawing/2014/main" id="{C898D97C-05FA-DA4C-9BE3-3D68A2D36849}"/>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1" name="Tijdelijke aanduiding voor tekst 2">
            <a:extLst>
              <a:ext uri="{FF2B5EF4-FFF2-40B4-BE49-F238E27FC236}">
                <a16:creationId xmlns:a16="http://schemas.microsoft.com/office/drawing/2014/main" id="{31024593-4C3D-9F42-9B3B-6C9742E1FC8F}"/>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7" name="Tijdelijke aanduiding voor tekst 2">
            <a:extLst>
              <a:ext uri="{FF2B5EF4-FFF2-40B4-BE49-F238E27FC236}">
                <a16:creationId xmlns:a16="http://schemas.microsoft.com/office/drawing/2014/main" id="{A49D5890-6AB5-894D-A007-DB09CA489A1D}"/>
              </a:ext>
            </a:extLst>
          </p:cNvPr>
          <p:cNvSpPr>
            <a:spLocks noGrp="1"/>
          </p:cNvSpPr>
          <p:nvPr>
            <p:ph type="body" sz="quarter" idx="18" hasCustomPrompt="1"/>
          </p:nvPr>
        </p:nvSpPr>
        <p:spPr>
          <a:xfrm>
            <a:off x="9228211"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pic>
        <p:nvPicPr>
          <p:cNvPr id="23" name="Afbeelding 22">
            <a:extLst>
              <a:ext uri="{FF2B5EF4-FFF2-40B4-BE49-F238E27FC236}">
                <a16:creationId xmlns:a16="http://schemas.microsoft.com/office/drawing/2014/main" id="{43271F3B-5DD7-CD43-A55B-C89AC74F81D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874120564"/>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olutions - light">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B11728F1-C587-D245-9C4B-05FF6302EE78}"/>
              </a:ext>
            </a:extLst>
          </p:cNvPr>
          <p:cNvSpPr/>
          <p:nvPr/>
        </p:nvSpPr>
        <p:spPr>
          <a:xfrm>
            <a:off x="8994024"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tx1"/>
                </a:solidFill>
              </a:defRPr>
            </a:lvl1pPr>
          </a:lstStyle>
          <a:p>
            <a:r>
              <a:rPr lang="en-AU" noProof="0"/>
              <a:t>Add title</a:t>
            </a:r>
          </a:p>
        </p:txBody>
      </p:sp>
      <p:sp>
        <p:nvSpPr>
          <p:cNvPr id="28" name="Tijdelijke aanduiding voor tekst 12">
            <a:extLst>
              <a:ext uri="{FF2B5EF4-FFF2-40B4-BE49-F238E27FC236}">
                <a16:creationId xmlns:a16="http://schemas.microsoft.com/office/drawing/2014/main" id="{A6B06022-3F06-944B-AA47-1BBA5AED1982}"/>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tx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4" name="Afbeelding 3">
            <a:extLst>
              <a:ext uri="{FF2B5EF4-FFF2-40B4-BE49-F238E27FC236}">
                <a16:creationId xmlns:a16="http://schemas.microsoft.com/office/drawing/2014/main" id="{2616288C-B8BC-9A41-AE8B-3BB04C030C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1432" y="1013793"/>
            <a:ext cx="2267451" cy="1437329"/>
          </a:xfrm>
          <a:prstGeom prst="rect">
            <a:avLst/>
          </a:prstGeom>
        </p:spPr>
      </p:pic>
      <p:pic>
        <p:nvPicPr>
          <p:cNvPr id="6" name="Afbeelding 5">
            <a:extLst>
              <a:ext uri="{FF2B5EF4-FFF2-40B4-BE49-F238E27FC236}">
                <a16:creationId xmlns:a16="http://schemas.microsoft.com/office/drawing/2014/main" id="{3B4BAC86-13F3-F64C-8387-2AA79711EC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19737" y="661417"/>
            <a:ext cx="1854287" cy="1818279"/>
          </a:xfrm>
          <a:prstGeom prst="rect">
            <a:avLst/>
          </a:prstGeom>
        </p:spPr>
      </p:pic>
      <p:pic>
        <p:nvPicPr>
          <p:cNvPr id="8" name="Afbeelding 7">
            <a:extLst>
              <a:ext uri="{FF2B5EF4-FFF2-40B4-BE49-F238E27FC236}">
                <a16:creationId xmlns:a16="http://schemas.microsoft.com/office/drawing/2014/main" id="{38008B10-C3AC-B64B-8FF5-DF0548E9FE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025" y="1098142"/>
            <a:ext cx="2286825" cy="1381553"/>
          </a:xfrm>
          <a:prstGeom prst="rect">
            <a:avLst/>
          </a:prstGeom>
        </p:spPr>
      </p:pic>
      <p:sp>
        <p:nvSpPr>
          <p:cNvPr id="16" name="Tijdelijke aanduiding voor tekst 12">
            <a:extLst>
              <a:ext uri="{FF2B5EF4-FFF2-40B4-BE49-F238E27FC236}">
                <a16:creationId xmlns:a16="http://schemas.microsoft.com/office/drawing/2014/main" id="{7F26427E-D6CB-1845-9DF5-EAF906BAA611}"/>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7" name="Tijdelijke aanduiding voor tekst 12">
            <a:extLst>
              <a:ext uri="{FF2B5EF4-FFF2-40B4-BE49-F238E27FC236}">
                <a16:creationId xmlns:a16="http://schemas.microsoft.com/office/drawing/2014/main" id="{E6747553-8A58-234A-AC06-6A6D40C0F43F}"/>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9" name="Tijdelijke aanduiding voor tekst 12">
            <a:extLst>
              <a:ext uri="{FF2B5EF4-FFF2-40B4-BE49-F238E27FC236}">
                <a16:creationId xmlns:a16="http://schemas.microsoft.com/office/drawing/2014/main" id="{AF7262F6-79F8-FD4B-83AA-8BAB8625E0E8}"/>
              </a:ext>
            </a:extLst>
          </p:cNvPr>
          <p:cNvSpPr>
            <a:spLocks noGrp="1"/>
          </p:cNvSpPr>
          <p:nvPr>
            <p:ph type="body" sz="quarter" idx="13" hasCustomPrompt="1"/>
          </p:nvPr>
        </p:nvSpPr>
        <p:spPr>
          <a:xfrm>
            <a:off x="9228211" y="3428999"/>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0" name="Tijdelijke aanduiding voor tekst 2">
            <a:extLst>
              <a:ext uri="{FF2B5EF4-FFF2-40B4-BE49-F238E27FC236}">
                <a16:creationId xmlns:a16="http://schemas.microsoft.com/office/drawing/2014/main" id="{C898D97C-05FA-DA4C-9BE3-3D68A2D36849}"/>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1" name="Tijdelijke aanduiding voor tekst 2">
            <a:extLst>
              <a:ext uri="{FF2B5EF4-FFF2-40B4-BE49-F238E27FC236}">
                <a16:creationId xmlns:a16="http://schemas.microsoft.com/office/drawing/2014/main" id="{31024593-4C3D-9F42-9B3B-6C9742E1FC8F}"/>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7" name="Tijdelijke aanduiding voor tekst 2">
            <a:extLst>
              <a:ext uri="{FF2B5EF4-FFF2-40B4-BE49-F238E27FC236}">
                <a16:creationId xmlns:a16="http://schemas.microsoft.com/office/drawing/2014/main" id="{A49D5890-6AB5-894D-A007-DB09CA489A1D}"/>
              </a:ext>
            </a:extLst>
          </p:cNvPr>
          <p:cNvSpPr>
            <a:spLocks noGrp="1"/>
          </p:cNvSpPr>
          <p:nvPr>
            <p:ph type="body" sz="quarter" idx="18" hasCustomPrompt="1"/>
          </p:nvPr>
        </p:nvSpPr>
        <p:spPr>
          <a:xfrm>
            <a:off x="9228211"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pic>
        <p:nvPicPr>
          <p:cNvPr id="22" name="Afbeelding 21">
            <a:extLst>
              <a:ext uri="{FF2B5EF4-FFF2-40B4-BE49-F238E27FC236}">
                <a16:creationId xmlns:a16="http://schemas.microsoft.com/office/drawing/2014/main" id="{55F9F292-3134-1844-B451-2D6E9D22B1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279531605"/>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Columns - dark">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B11728F1-C587-D245-9C4B-05FF6302EE78}"/>
              </a:ext>
            </a:extLst>
          </p:cNvPr>
          <p:cNvSpPr/>
          <p:nvPr/>
        </p:nvSpPr>
        <p:spPr>
          <a:xfrm>
            <a:off x="8994024"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bg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3" name="Tijdelijke aanduiding voor tekst 12">
            <a:extLst>
              <a:ext uri="{FF2B5EF4-FFF2-40B4-BE49-F238E27FC236}">
                <a16:creationId xmlns:a16="http://schemas.microsoft.com/office/drawing/2014/main" id="{A097054C-38D4-D246-BDC0-2B87B9EB5A83}"/>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4" name="Tijdelijke aanduiding voor tekst 12">
            <a:extLst>
              <a:ext uri="{FF2B5EF4-FFF2-40B4-BE49-F238E27FC236}">
                <a16:creationId xmlns:a16="http://schemas.microsoft.com/office/drawing/2014/main" id="{322196D2-147E-2948-A6E0-C62EFF57483B}"/>
              </a:ext>
            </a:extLst>
          </p:cNvPr>
          <p:cNvSpPr>
            <a:spLocks noGrp="1"/>
          </p:cNvSpPr>
          <p:nvPr>
            <p:ph type="body" sz="quarter" idx="13" hasCustomPrompt="1"/>
          </p:nvPr>
        </p:nvSpPr>
        <p:spPr>
          <a:xfrm>
            <a:off x="9228211" y="3428999"/>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6" name="Tijdelijke aanduiding voor tekst 2">
            <a:extLst>
              <a:ext uri="{FF2B5EF4-FFF2-40B4-BE49-F238E27FC236}">
                <a16:creationId xmlns:a16="http://schemas.microsoft.com/office/drawing/2014/main" id="{02A06EDA-091C-724C-8DDB-1C98C559B27C}"/>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3" name="Tijdelijke aanduiding voor tekst 2">
            <a:extLst>
              <a:ext uri="{FF2B5EF4-FFF2-40B4-BE49-F238E27FC236}">
                <a16:creationId xmlns:a16="http://schemas.microsoft.com/office/drawing/2014/main" id="{7E6EA9C4-5B3E-B14B-BF47-63E7216CF97F}"/>
              </a:ext>
            </a:extLst>
          </p:cNvPr>
          <p:cNvSpPr>
            <a:spLocks noGrp="1"/>
          </p:cNvSpPr>
          <p:nvPr>
            <p:ph type="body" sz="quarter" idx="18" hasCustomPrompt="1"/>
          </p:nvPr>
        </p:nvSpPr>
        <p:spPr>
          <a:xfrm>
            <a:off x="9228211"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6" name="Tijdelijke aanduiding voor tekst 12">
            <a:extLst>
              <a:ext uri="{FF2B5EF4-FFF2-40B4-BE49-F238E27FC236}">
                <a16:creationId xmlns:a16="http://schemas.microsoft.com/office/drawing/2014/main" id="{74329516-538E-504E-B78E-65730BD06F21}"/>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bg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17" name="Afbeelding 16">
            <a:extLst>
              <a:ext uri="{FF2B5EF4-FFF2-40B4-BE49-F238E27FC236}">
                <a16:creationId xmlns:a16="http://schemas.microsoft.com/office/drawing/2014/main" id="{76BD0413-CB6C-724E-9830-3B2481FA9B8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20" name="Tijdelijke aanduiding voor afbeelding 2">
            <a:extLst>
              <a:ext uri="{FF2B5EF4-FFF2-40B4-BE49-F238E27FC236}">
                <a16:creationId xmlns:a16="http://schemas.microsoft.com/office/drawing/2014/main" id="{5D521FAD-60F9-7D4D-99F5-BE9F411552A2}"/>
              </a:ext>
            </a:extLst>
          </p:cNvPr>
          <p:cNvSpPr>
            <a:spLocks noGrp="1"/>
          </p:cNvSpPr>
          <p:nvPr>
            <p:ph type="pic" sz="quarter" idx="19" hasCustomPrompt="1"/>
          </p:nvPr>
        </p:nvSpPr>
        <p:spPr>
          <a:xfrm>
            <a:off x="5148717" y="745749"/>
            <a:ext cx="770097" cy="770096"/>
          </a:xfrm>
        </p:spPr>
        <p:txBody>
          <a:bodyPr anchor="ctr"/>
          <a:lstStyle>
            <a:lvl1pPr algn="ctr">
              <a:defRPr/>
            </a:lvl1pPr>
          </a:lstStyle>
          <a:p>
            <a:r>
              <a:rPr lang="en-AU"/>
              <a:t>add </a:t>
            </a:r>
            <a:br>
              <a:rPr lang="en-AU"/>
            </a:br>
            <a:r>
              <a:rPr lang="en-AU"/>
              <a:t>icon</a:t>
            </a:r>
          </a:p>
        </p:txBody>
      </p:sp>
      <p:sp>
        <p:nvSpPr>
          <p:cNvPr id="27" name="Tijdelijke aanduiding voor afbeelding 2">
            <a:extLst>
              <a:ext uri="{FF2B5EF4-FFF2-40B4-BE49-F238E27FC236}">
                <a16:creationId xmlns:a16="http://schemas.microsoft.com/office/drawing/2014/main" id="{E4388F5C-724A-234C-96D7-138AD45A18C6}"/>
              </a:ext>
            </a:extLst>
          </p:cNvPr>
          <p:cNvSpPr>
            <a:spLocks noGrp="1"/>
          </p:cNvSpPr>
          <p:nvPr>
            <p:ph type="pic" sz="quarter" idx="20" hasCustomPrompt="1"/>
          </p:nvPr>
        </p:nvSpPr>
        <p:spPr>
          <a:xfrm>
            <a:off x="7888672" y="745749"/>
            <a:ext cx="770097" cy="770096"/>
          </a:xfrm>
        </p:spPr>
        <p:txBody>
          <a:bodyPr anchor="ctr"/>
          <a:lstStyle>
            <a:lvl1pPr algn="ctr">
              <a:defRPr/>
            </a:lvl1pPr>
          </a:lstStyle>
          <a:p>
            <a:r>
              <a:rPr lang="en-AU"/>
              <a:t>add </a:t>
            </a:r>
            <a:br>
              <a:rPr lang="en-AU"/>
            </a:br>
            <a:r>
              <a:rPr lang="en-AU"/>
              <a:t>icon</a:t>
            </a:r>
          </a:p>
        </p:txBody>
      </p:sp>
      <p:sp>
        <p:nvSpPr>
          <p:cNvPr id="28" name="Tijdelijke aanduiding voor afbeelding 2">
            <a:extLst>
              <a:ext uri="{FF2B5EF4-FFF2-40B4-BE49-F238E27FC236}">
                <a16:creationId xmlns:a16="http://schemas.microsoft.com/office/drawing/2014/main" id="{0AD2E486-CCB1-0745-B335-A7ACDF3882C7}"/>
              </a:ext>
            </a:extLst>
          </p:cNvPr>
          <p:cNvSpPr>
            <a:spLocks noGrp="1"/>
          </p:cNvSpPr>
          <p:nvPr>
            <p:ph type="pic" sz="quarter" idx="21" hasCustomPrompt="1"/>
          </p:nvPr>
        </p:nvSpPr>
        <p:spPr>
          <a:xfrm>
            <a:off x="10709086" y="745749"/>
            <a:ext cx="770097" cy="770096"/>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3637966923"/>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_3 Columns - dark">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B11728F1-C587-D245-9C4B-05FF6302EE78}"/>
              </a:ext>
            </a:extLst>
          </p:cNvPr>
          <p:cNvSpPr/>
          <p:nvPr/>
        </p:nvSpPr>
        <p:spPr>
          <a:xfrm>
            <a:off x="8994024" y="821803"/>
            <a:ext cx="2548403" cy="531690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hthoek 13">
            <a:extLst>
              <a:ext uri="{FF2B5EF4-FFF2-40B4-BE49-F238E27FC236}">
                <a16:creationId xmlns:a16="http://schemas.microsoft.com/office/drawing/2014/main" id="{ED78224C-A808-3C4F-B362-F8902C11DEB5}"/>
              </a:ext>
            </a:extLst>
          </p:cNvPr>
          <p:cNvSpPr/>
          <p:nvPr/>
        </p:nvSpPr>
        <p:spPr>
          <a:xfrm>
            <a:off x="6189889" y="821803"/>
            <a:ext cx="2548403" cy="531690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821803"/>
            <a:ext cx="2548403" cy="531690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858189"/>
            <a:ext cx="1977735" cy="727545"/>
          </a:xfrm>
          <a:prstGeom prst="rect">
            <a:avLst/>
          </a:prstGeom>
        </p:spPr>
        <p:txBody>
          <a:bodyPr lIns="0" tIns="0" rIns="0" bIns="0">
            <a:noAutofit/>
          </a:bodyPr>
          <a:lstStyle>
            <a:lvl1pPr>
              <a:defRPr sz="2400" b="1">
                <a:solidFill>
                  <a:schemeClr val="bg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3685679" y="3371127"/>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3" name="Tijdelijke aanduiding voor tekst 12">
            <a:extLst>
              <a:ext uri="{FF2B5EF4-FFF2-40B4-BE49-F238E27FC236}">
                <a16:creationId xmlns:a16="http://schemas.microsoft.com/office/drawing/2014/main" id="{A097054C-38D4-D246-BDC0-2B87B9EB5A83}"/>
              </a:ext>
            </a:extLst>
          </p:cNvPr>
          <p:cNvSpPr>
            <a:spLocks noGrp="1"/>
          </p:cNvSpPr>
          <p:nvPr>
            <p:ph type="body" sz="quarter" idx="12" hasCustomPrompt="1"/>
          </p:nvPr>
        </p:nvSpPr>
        <p:spPr>
          <a:xfrm>
            <a:off x="6437561" y="3371127"/>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4" name="Tijdelijke aanduiding voor tekst 12">
            <a:extLst>
              <a:ext uri="{FF2B5EF4-FFF2-40B4-BE49-F238E27FC236}">
                <a16:creationId xmlns:a16="http://schemas.microsoft.com/office/drawing/2014/main" id="{322196D2-147E-2948-A6E0-C62EFF57483B}"/>
              </a:ext>
            </a:extLst>
          </p:cNvPr>
          <p:cNvSpPr>
            <a:spLocks noGrp="1"/>
          </p:cNvSpPr>
          <p:nvPr>
            <p:ph type="body" sz="quarter" idx="13" hasCustomPrompt="1"/>
          </p:nvPr>
        </p:nvSpPr>
        <p:spPr>
          <a:xfrm>
            <a:off x="9228211" y="3371125"/>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3686175" y="2615877"/>
            <a:ext cx="2052639" cy="550723"/>
          </a:xfrm>
        </p:spPr>
        <p:txBody>
          <a:bodyPr anchor="b">
            <a:noAutofit/>
          </a:bodyPr>
          <a:lstStyle>
            <a:lvl1pPr>
              <a:defRPr sz="1400" b="1" i="0">
                <a:solidFill>
                  <a:schemeClr val="tx1"/>
                </a:solidFill>
                <a:latin typeface="+mj-lt"/>
              </a:defRPr>
            </a:lvl1pPr>
          </a:lstStyle>
          <a:p>
            <a:pPr lvl="0"/>
            <a:r>
              <a:rPr lang="en-AU" noProof="0"/>
              <a:t>Add title</a:t>
            </a:r>
          </a:p>
        </p:txBody>
      </p:sp>
      <p:sp>
        <p:nvSpPr>
          <p:cNvPr id="26" name="Tijdelijke aanduiding voor tekst 2">
            <a:extLst>
              <a:ext uri="{FF2B5EF4-FFF2-40B4-BE49-F238E27FC236}">
                <a16:creationId xmlns:a16="http://schemas.microsoft.com/office/drawing/2014/main" id="{02A06EDA-091C-724C-8DDB-1C98C559B27C}"/>
              </a:ext>
            </a:extLst>
          </p:cNvPr>
          <p:cNvSpPr>
            <a:spLocks noGrp="1"/>
          </p:cNvSpPr>
          <p:nvPr>
            <p:ph type="body" sz="quarter" idx="15" hasCustomPrompt="1"/>
          </p:nvPr>
        </p:nvSpPr>
        <p:spPr>
          <a:xfrm>
            <a:off x="6445622" y="2611176"/>
            <a:ext cx="2052639" cy="550723"/>
          </a:xfrm>
        </p:spPr>
        <p:txBody>
          <a:bodyPr anchor="b">
            <a:noAutofit/>
          </a:bodyPr>
          <a:lstStyle>
            <a:lvl1pPr>
              <a:defRPr sz="1400" b="1" i="0">
                <a:solidFill>
                  <a:schemeClr val="tx1"/>
                </a:solidFill>
                <a:latin typeface="+mj-lt"/>
              </a:defRPr>
            </a:lvl1pPr>
          </a:lstStyle>
          <a:p>
            <a:pPr lvl="0"/>
            <a:r>
              <a:rPr lang="en-AU" noProof="0"/>
              <a:t>Add title</a:t>
            </a:r>
          </a:p>
        </p:txBody>
      </p:sp>
      <p:sp>
        <p:nvSpPr>
          <p:cNvPr id="13" name="Tijdelijke aanduiding voor tekst 2">
            <a:extLst>
              <a:ext uri="{FF2B5EF4-FFF2-40B4-BE49-F238E27FC236}">
                <a16:creationId xmlns:a16="http://schemas.microsoft.com/office/drawing/2014/main" id="{7E6EA9C4-5B3E-B14B-BF47-63E7216CF97F}"/>
              </a:ext>
            </a:extLst>
          </p:cNvPr>
          <p:cNvSpPr>
            <a:spLocks noGrp="1"/>
          </p:cNvSpPr>
          <p:nvPr>
            <p:ph type="body" sz="quarter" idx="18" hasCustomPrompt="1"/>
          </p:nvPr>
        </p:nvSpPr>
        <p:spPr>
          <a:xfrm>
            <a:off x="9228211" y="2611176"/>
            <a:ext cx="2052639" cy="550723"/>
          </a:xfrm>
        </p:spPr>
        <p:txBody>
          <a:bodyPr anchor="b">
            <a:noAutofit/>
          </a:bodyPr>
          <a:lstStyle>
            <a:lvl1pPr>
              <a:defRPr sz="1400" b="1" i="0">
                <a:solidFill>
                  <a:schemeClr val="tx1"/>
                </a:solidFill>
                <a:latin typeface="+mj-lt"/>
              </a:defRPr>
            </a:lvl1pPr>
          </a:lstStyle>
          <a:p>
            <a:pPr lvl="0"/>
            <a:r>
              <a:rPr lang="en-AU" noProof="0"/>
              <a:t>Add title</a:t>
            </a:r>
          </a:p>
        </p:txBody>
      </p:sp>
      <p:sp>
        <p:nvSpPr>
          <p:cNvPr id="16" name="Tijdelijke aanduiding voor tekst 12">
            <a:extLst>
              <a:ext uri="{FF2B5EF4-FFF2-40B4-BE49-F238E27FC236}">
                <a16:creationId xmlns:a16="http://schemas.microsoft.com/office/drawing/2014/main" id="{74329516-538E-504E-B78E-65730BD06F21}"/>
              </a:ext>
            </a:extLst>
          </p:cNvPr>
          <p:cNvSpPr>
            <a:spLocks noGrp="1"/>
          </p:cNvSpPr>
          <p:nvPr>
            <p:ph type="body" sz="quarter" idx="17" hasCustomPrompt="1"/>
          </p:nvPr>
        </p:nvSpPr>
        <p:spPr>
          <a:xfrm>
            <a:off x="933798" y="1796609"/>
            <a:ext cx="1977735" cy="657225"/>
          </a:xfrm>
        </p:spPr>
        <p:txBody>
          <a:bodyPr>
            <a:noAutofit/>
          </a:bodyPr>
          <a:lstStyle>
            <a:lvl1pPr>
              <a:lnSpc>
                <a:spcPts val="1840"/>
              </a:lnSpc>
              <a:defRPr sz="1200">
                <a:solidFill>
                  <a:schemeClr val="bg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17" name="Afbeelding 16">
            <a:extLst>
              <a:ext uri="{FF2B5EF4-FFF2-40B4-BE49-F238E27FC236}">
                <a16:creationId xmlns:a16="http://schemas.microsoft.com/office/drawing/2014/main" id="{76BD0413-CB6C-724E-9830-3B2481FA9B8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20" name="Tijdelijke aanduiding voor afbeelding 2">
            <a:extLst>
              <a:ext uri="{FF2B5EF4-FFF2-40B4-BE49-F238E27FC236}">
                <a16:creationId xmlns:a16="http://schemas.microsoft.com/office/drawing/2014/main" id="{5D521FAD-60F9-7D4D-99F5-BE9F411552A2}"/>
              </a:ext>
            </a:extLst>
          </p:cNvPr>
          <p:cNvSpPr>
            <a:spLocks noGrp="1"/>
          </p:cNvSpPr>
          <p:nvPr>
            <p:ph type="pic" sz="quarter" idx="19" hasCustomPrompt="1"/>
          </p:nvPr>
        </p:nvSpPr>
        <p:spPr>
          <a:xfrm>
            <a:off x="4187042" y="1169043"/>
            <a:ext cx="1072991" cy="1104124"/>
          </a:xfrm>
        </p:spPr>
        <p:txBody>
          <a:bodyPr anchor="ctr"/>
          <a:lstStyle>
            <a:lvl1pPr algn="ctr">
              <a:defRPr/>
            </a:lvl1pPr>
          </a:lstStyle>
          <a:p>
            <a:r>
              <a:rPr lang="en-AU"/>
              <a:t>add </a:t>
            </a:r>
            <a:br>
              <a:rPr lang="en-AU"/>
            </a:br>
            <a:r>
              <a:rPr lang="en-AU"/>
              <a:t>icon</a:t>
            </a:r>
          </a:p>
        </p:txBody>
      </p:sp>
      <p:sp>
        <p:nvSpPr>
          <p:cNvPr id="27" name="Tijdelijke aanduiding voor afbeelding 2">
            <a:extLst>
              <a:ext uri="{FF2B5EF4-FFF2-40B4-BE49-F238E27FC236}">
                <a16:creationId xmlns:a16="http://schemas.microsoft.com/office/drawing/2014/main" id="{E4388F5C-724A-234C-96D7-138AD45A18C6}"/>
              </a:ext>
            </a:extLst>
          </p:cNvPr>
          <p:cNvSpPr>
            <a:spLocks noGrp="1"/>
          </p:cNvSpPr>
          <p:nvPr>
            <p:ph type="pic" sz="quarter" idx="20" hasCustomPrompt="1"/>
          </p:nvPr>
        </p:nvSpPr>
        <p:spPr>
          <a:xfrm>
            <a:off x="6926997" y="1169043"/>
            <a:ext cx="1072991" cy="1104124"/>
          </a:xfrm>
        </p:spPr>
        <p:txBody>
          <a:bodyPr anchor="ctr"/>
          <a:lstStyle>
            <a:lvl1pPr algn="ctr">
              <a:defRPr/>
            </a:lvl1pPr>
          </a:lstStyle>
          <a:p>
            <a:r>
              <a:rPr lang="en-AU"/>
              <a:t>add </a:t>
            </a:r>
            <a:br>
              <a:rPr lang="en-AU"/>
            </a:br>
            <a:r>
              <a:rPr lang="en-AU"/>
              <a:t>icon</a:t>
            </a:r>
          </a:p>
        </p:txBody>
      </p:sp>
      <p:sp>
        <p:nvSpPr>
          <p:cNvPr id="28" name="Tijdelijke aanduiding voor afbeelding 2">
            <a:extLst>
              <a:ext uri="{FF2B5EF4-FFF2-40B4-BE49-F238E27FC236}">
                <a16:creationId xmlns:a16="http://schemas.microsoft.com/office/drawing/2014/main" id="{0AD2E486-CCB1-0745-B335-A7ACDF3882C7}"/>
              </a:ext>
            </a:extLst>
          </p:cNvPr>
          <p:cNvSpPr>
            <a:spLocks noGrp="1"/>
          </p:cNvSpPr>
          <p:nvPr>
            <p:ph type="pic" sz="quarter" idx="21" hasCustomPrompt="1"/>
          </p:nvPr>
        </p:nvSpPr>
        <p:spPr>
          <a:xfrm>
            <a:off x="9747411" y="1169043"/>
            <a:ext cx="1072991" cy="1104124"/>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61830472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3 Columns - dark">
    <p:spTree>
      <p:nvGrpSpPr>
        <p:cNvPr id="1" name=""/>
        <p:cNvGrpSpPr/>
        <p:nvPr/>
      </p:nvGrpSpPr>
      <p:grpSpPr>
        <a:xfrm>
          <a:off x="0" y="0"/>
          <a:ext cx="0" cy="0"/>
          <a:chOff x="0" y="0"/>
          <a:chExt cx="0" cy="0"/>
        </a:xfrm>
      </p:grpSpPr>
      <p:sp>
        <p:nvSpPr>
          <p:cNvPr id="36" name="Rechthoek 21">
            <a:extLst>
              <a:ext uri="{FF2B5EF4-FFF2-40B4-BE49-F238E27FC236}">
                <a16:creationId xmlns:a16="http://schemas.microsoft.com/office/drawing/2014/main" id="{E1559131-4806-FE4A-9CFF-567A75170D42}"/>
              </a:ext>
            </a:extLst>
          </p:cNvPr>
          <p:cNvSpPr/>
          <p:nvPr/>
        </p:nvSpPr>
        <p:spPr>
          <a:xfrm>
            <a:off x="0" y="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953955" y="2030279"/>
            <a:ext cx="3253836" cy="3556861"/>
          </a:xfrm>
          <a:prstGeom prst="rect">
            <a:avLst/>
          </a:prstGeom>
          <a:solidFill>
            <a:schemeClr val="bg1"/>
          </a:solidFill>
          <a:ln>
            <a:noFill/>
          </a:ln>
          <a:effectLst>
            <a:outerShdw blurRad="152400" algn="ctr" rotWithShape="0">
              <a:schemeClr val="accent5">
                <a:lumMod val="25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7" y="661418"/>
            <a:ext cx="6528639" cy="562949"/>
          </a:xfrm>
          <a:prstGeom prst="rect">
            <a:avLst/>
          </a:prstGeom>
        </p:spPr>
        <p:txBody>
          <a:bodyPr lIns="0" tIns="0" rIns="0" bIns="0">
            <a:noAutofit/>
          </a:bodyPr>
          <a:lstStyle>
            <a:lvl1pPr>
              <a:defRPr sz="2400" b="1">
                <a:solidFill>
                  <a:schemeClr val="tx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1198200" y="3862954"/>
            <a:ext cx="2621376" cy="1406471"/>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1198696" y="3220601"/>
            <a:ext cx="2620837" cy="530816"/>
          </a:xfrm>
        </p:spPr>
        <p:txBody>
          <a:bodyPr anchor="b">
            <a:noAutofit/>
          </a:bodyPr>
          <a:lstStyle>
            <a:lvl1pPr>
              <a:defRPr sz="1400" b="1" i="0">
                <a:solidFill>
                  <a:schemeClr val="tx1"/>
                </a:solidFill>
                <a:latin typeface="+mj-lt"/>
              </a:defRPr>
            </a:lvl1pPr>
          </a:lstStyle>
          <a:p>
            <a:pPr lvl="0"/>
            <a:r>
              <a:rPr lang="en-AU" noProof="0"/>
              <a:t>Add title</a:t>
            </a:r>
          </a:p>
        </p:txBody>
      </p:sp>
      <p:sp>
        <p:nvSpPr>
          <p:cNvPr id="20" name="Tijdelijke aanduiding voor afbeelding 2">
            <a:extLst>
              <a:ext uri="{FF2B5EF4-FFF2-40B4-BE49-F238E27FC236}">
                <a16:creationId xmlns:a16="http://schemas.microsoft.com/office/drawing/2014/main" id="{5D521FAD-60F9-7D4D-99F5-BE9F411552A2}"/>
              </a:ext>
            </a:extLst>
          </p:cNvPr>
          <p:cNvSpPr>
            <a:spLocks noGrp="1"/>
          </p:cNvSpPr>
          <p:nvPr>
            <p:ph type="pic" sz="quarter" idx="19" hasCustomPrompt="1"/>
          </p:nvPr>
        </p:nvSpPr>
        <p:spPr>
          <a:xfrm>
            <a:off x="3322706" y="2128088"/>
            <a:ext cx="770097" cy="770096"/>
          </a:xfrm>
        </p:spPr>
        <p:txBody>
          <a:bodyPr anchor="ctr"/>
          <a:lstStyle>
            <a:lvl1pPr algn="ctr">
              <a:defRPr/>
            </a:lvl1pPr>
          </a:lstStyle>
          <a:p>
            <a:r>
              <a:rPr lang="en-AU"/>
              <a:t>add </a:t>
            </a:r>
            <a:br>
              <a:rPr lang="en-AU"/>
            </a:br>
            <a:r>
              <a:rPr lang="en-AU"/>
              <a:t>icon</a:t>
            </a:r>
          </a:p>
        </p:txBody>
      </p:sp>
      <p:pic>
        <p:nvPicPr>
          <p:cNvPr id="19" name="Afbeelding 21">
            <a:extLst>
              <a:ext uri="{FF2B5EF4-FFF2-40B4-BE49-F238E27FC236}">
                <a16:creationId xmlns:a16="http://schemas.microsoft.com/office/drawing/2014/main" id="{CDB4CCCF-AB89-2A42-86C4-DE9F4756F3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
        <p:nvSpPr>
          <p:cNvPr id="21" name="Rechthoek 11">
            <a:extLst>
              <a:ext uri="{FF2B5EF4-FFF2-40B4-BE49-F238E27FC236}">
                <a16:creationId xmlns:a16="http://schemas.microsoft.com/office/drawing/2014/main" id="{51BFA83B-552C-7B4D-8547-65A05311C4B9}"/>
              </a:ext>
            </a:extLst>
          </p:cNvPr>
          <p:cNvSpPr/>
          <p:nvPr/>
        </p:nvSpPr>
        <p:spPr>
          <a:xfrm>
            <a:off x="4469083" y="2030279"/>
            <a:ext cx="3253836" cy="3556861"/>
          </a:xfrm>
          <a:prstGeom prst="rect">
            <a:avLst/>
          </a:prstGeom>
          <a:solidFill>
            <a:schemeClr val="bg1"/>
          </a:solidFill>
          <a:ln>
            <a:noFill/>
          </a:ln>
          <a:effectLst>
            <a:outerShdw blurRad="152400" algn="ctr" rotWithShape="0">
              <a:schemeClr val="accent5">
                <a:lumMod val="25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ijdelijke aanduiding voor tekst 12">
            <a:extLst>
              <a:ext uri="{FF2B5EF4-FFF2-40B4-BE49-F238E27FC236}">
                <a16:creationId xmlns:a16="http://schemas.microsoft.com/office/drawing/2014/main" id="{B70CFB36-08EE-174E-917C-CD94678B7E07}"/>
              </a:ext>
            </a:extLst>
          </p:cNvPr>
          <p:cNvSpPr>
            <a:spLocks noGrp="1"/>
          </p:cNvSpPr>
          <p:nvPr>
            <p:ph type="body" sz="quarter" idx="20" hasCustomPrompt="1"/>
          </p:nvPr>
        </p:nvSpPr>
        <p:spPr>
          <a:xfrm>
            <a:off x="4713328" y="3862954"/>
            <a:ext cx="2621376" cy="1406471"/>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30" name="Tijdelijke aanduiding voor tekst 2">
            <a:extLst>
              <a:ext uri="{FF2B5EF4-FFF2-40B4-BE49-F238E27FC236}">
                <a16:creationId xmlns:a16="http://schemas.microsoft.com/office/drawing/2014/main" id="{00A0718D-D2C7-994A-986D-1EC17E9241B5}"/>
              </a:ext>
            </a:extLst>
          </p:cNvPr>
          <p:cNvSpPr>
            <a:spLocks noGrp="1"/>
          </p:cNvSpPr>
          <p:nvPr>
            <p:ph type="body" sz="quarter" idx="21" hasCustomPrompt="1"/>
          </p:nvPr>
        </p:nvSpPr>
        <p:spPr>
          <a:xfrm>
            <a:off x="4713824" y="3220601"/>
            <a:ext cx="2620837" cy="530816"/>
          </a:xfrm>
        </p:spPr>
        <p:txBody>
          <a:bodyPr anchor="b">
            <a:noAutofit/>
          </a:bodyPr>
          <a:lstStyle>
            <a:lvl1pPr>
              <a:defRPr sz="1400" b="1" i="0">
                <a:solidFill>
                  <a:schemeClr val="tx1"/>
                </a:solidFill>
                <a:latin typeface="+mj-lt"/>
              </a:defRPr>
            </a:lvl1pPr>
          </a:lstStyle>
          <a:p>
            <a:pPr lvl="0"/>
            <a:r>
              <a:rPr lang="en-AU" noProof="0"/>
              <a:t>Add title</a:t>
            </a:r>
          </a:p>
        </p:txBody>
      </p:sp>
      <p:sp>
        <p:nvSpPr>
          <p:cNvPr id="31" name="Tijdelijke aanduiding voor afbeelding 2">
            <a:extLst>
              <a:ext uri="{FF2B5EF4-FFF2-40B4-BE49-F238E27FC236}">
                <a16:creationId xmlns:a16="http://schemas.microsoft.com/office/drawing/2014/main" id="{9009E622-66FF-794F-B7A0-FE3A618CDA8C}"/>
              </a:ext>
            </a:extLst>
          </p:cNvPr>
          <p:cNvSpPr>
            <a:spLocks noGrp="1"/>
          </p:cNvSpPr>
          <p:nvPr>
            <p:ph type="pic" sz="quarter" idx="22" hasCustomPrompt="1"/>
          </p:nvPr>
        </p:nvSpPr>
        <p:spPr>
          <a:xfrm>
            <a:off x="6837834" y="2128088"/>
            <a:ext cx="770097" cy="770096"/>
          </a:xfrm>
        </p:spPr>
        <p:txBody>
          <a:bodyPr anchor="ctr"/>
          <a:lstStyle>
            <a:lvl1pPr algn="ctr">
              <a:defRPr/>
            </a:lvl1pPr>
          </a:lstStyle>
          <a:p>
            <a:r>
              <a:rPr lang="en-AU"/>
              <a:t>add </a:t>
            </a:r>
            <a:br>
              <a:rPr lang="en-AU"/>
            </a:br>
            <a:r>
              <a:rPr lang="en-AU"/>
              <a:t>icon</a:t>
            </a:r>
          </a:p>
        </p:txBody>
      </p:sp>
      <p:sp>
        <p:nvSpPr>
          <p:cNvPr id="32" name="Rechthoek 11">
            <a:extLst>
              <a:ext uri="{FF2B5EF4-FFF2-40B4-BE49-F238E27FC236}">
                <a16:creationId xmlns:a16="http://schemas.microsoft.com/office/drawing/2014/main" id="{6811603A-814F-2D47-B626-5F64DC330400}"/>
              </a:ext>
            </a:extLst>
          </p:cNvPr>
          <p:cNvSpPr/>
          <p:nvPr/>
        </p:nvSpPr>
        <p:spPr>
          <a:xfrm>
            <a:off x="8001001" y="2030279"/>
            <a:ext cx="3253836" cy="3556861"/>
          </a:xfrm>
          <a:prstGeom prst="rect">
            <a:avLst/>
          </a:prstGeom>
          <a:solidFill>
            <a:schemeClr val="bg1"/>
          </a:solidFill>
          <a:ln>
            <a:noFill/>
          </a:ln>
          <a:effectLst>
            <a:outerShdw blurRad="152400" algn="ctr" rotWithShape="0">
              <a:schemeClr val="accent5">
                <a:lumMod val="25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Tijdelijke aanduiding voor tekst 12">
            <a:extLst>
              <a:ext uri="{FF2B5EF4-FFF2-40B4-BE49-F238E27FC236}">
                <a16:creationId xmlns:a16="http://schemas.microsoft.com/office/drawing/2014/main" id="{FD1583A2-A8A2-8048-8620-6C9D94040A72}"/>
              </a:ext>
            </a:extLst>
          </p:cNvPr>
          <p:cNvSpPr>
            <a:spLocks noGrp="1"/>
          </p:cNvSpPr>
          <p:nvPr>
            <p:ph type="body" sz="quarter" idx="23" hasCustomPrompt="1"/>
          </p:nvPr>
        </p:nvSpPr>
        <p:spPr>
          <a:xfrm>
            <a:off x="8245247" y="3862954"/>
            <a:ext cx="2621376" cy="1406471"/>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34" name="Tijdelijke aanduiding voor tekst 2">
            <a:extLst>
              <a:ext uri="{FF2B5EF4-FFF2-40B4-BE49-F238E27FC236}">
                <a16:creationId xmlns:a16="http://schemas.microsoft.com/office/drawing/2014/main" id="{7D55D734-93E1-564A-B27B-65097F22AA5A}"/>
              </a:ext>
            </a:extLst>
          </p:cNvPr>
          <p:cNvSpPr>
            <a:spLocks noGrp="1"/>
          </p:cNvSpPr>
          <p:nvPr>
            <p:ph type="body" sz="quarter" idx="24" hasCustomPrompt="1"/>
          </p:nvPr>
        </p:nvSpPr>
        <p:spPr>
          <a:xfrm>
            <a:off x="8245743" y="3220601"/>
            <a:ext cx="2620837" cy="530816"/>
          </a:xfrm>
        </p:spPr>
        <p:txBody>
          <a:bodyPr anchor="b">
            <a:noAutofit/>
          </a:bodyPr>
          <a:lstStyle>
            <a:lvl1pPr>
              <a:defRPr sz="1400" b="1" i="0">
                <a:solidFill>
                  <a:schemeClr val="tx1"/>
                </a:solidFill>
                <a:latin typeface="+mj-lt"/>
              </a:defRPr>
            </a:lvl1pPr>
          </a:lstStyle>
          <a:p>
            <a:pPr lvl="0"/>
            <a:r>
              <a:rPr lang="en-AU" noProof="0"/>
              <a:t>Add title</a:t>
            </a:r>
          </a:p>
        </p:txBody>
      </p:sp>
      <p:sp>
        <p:nvSpPr>
          <p:cNvPr id="35" name="Tijdelijke aanduiding voor afbeelding 2">
            <a:extLst>
              <a:ext uri="{FF2B5EF4-FFF2-40B4-BE49-F238E27FC236}">
                <a16:creationId xmlns:a16="http://schemas.microsoft.com/office/drawing/2014/main" id="{9F6609B8-FD6E-CC4D-91D9-EDEAD920A083}"/>
              </a:ext>
            </a:extLst>
          </p:cNvPr>
          <p:cNvSpPr>
            <a:spLocks noGrp="1"/>
          </p:cNvSpPr>
          <p:nvPr>
            <p:ph type="pic" sz="quarter" idx="25" hasCustomPrompt="1"/>
          </p:nvPr>
        </p:nvSpPr>
        <p:spPr>
          <a:xfrm>
            <a:off x="10369753" y="2128088"/>
            <a:ext cx="770097" cy="770096"/>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171244251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 Columns - dark">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bg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3" name="Tijdelijke aanduiding voor tekst 12">
            <a:extLst>
              <a:ext uri="{FF2B5EF4-FFF2-40B4-BE49-F238E27FC236}">
                <a16:creationId xmlns:a16="http://schemas.microsoft.com/office/drawing/2014/main" id="{A097054C-38D4-D246-BDC0-2B87B9EB5A83}"/>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6" name="Tijdelijke aanduiding voor tekst 2">
            <a:extLst>
              <a:ext uri="{FF2B5EF4-FFF2-40B4-BE49-F238E27FC236}">
                <a16:creationId xmlns:a16="http://schemas.microsoft.com/office/drawing/2014/main" id="{02A06EDA-091C-724C-8DDB-1C98C559B27C}"/>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6" name="Tijdelijke aanduiding voor tekst 12">
            <a:extLst>
              <a:ext uri="{FF2B5EF4-FFF2-40B4-BE49-F238E27FC236}">
                <a16:creationId xmlns:a16="http://schemas.microsoft.com/office/drawing/2014/main" id="{74329516-538E-504E-B78E-65730BD06F21}"/>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bg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17" name="Afbeelding 16">
            <a:extLst>
              <a:ext uri="{FF2B5EF4-FFF2-40B4-BE49-F238E27FC236}">
                <a16:creationId xmlns:a16="http://schemas.microsoft.com/office/drawing/2014/main" id="{900E3731-9F58-414D-AFA5-624FF8365C9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13" name="Tijdelijke aanduiding voor afbeelding 2">
            <a:extLst>
              <a:ext uri="{FF2B5EF4-FFF2-40B4-BE49-F238E27FC236}">
                <a16:creationId xmlns:a16="http://schemas.microsoft.com/office/drawing/2014/main" id="{FC88DE6D-909B-D74B-A6AB-86A5C9AAEB78}"/>
              </a:ext>
            </a:extLst>
          </p:cNvPr>
          <p:cNvSpPr>
            <a:spLocks noGrp="1"/>
          </p:cNvSpPr>
          <p:nvPr>
            <p:ph type="pic" sz="quarter" idx="19" hasCustomPrompt="1"/>
          </p:nvPr>
        </p:nvSpPr>
        <p:spPr>
          <a:xfrm>
            <a:off x="5148717" y="745749"/>
            <a:ext cx="770097" cy="770096"/>
          </a:xfrm>
        </p:spPr>
        <p:txBody>
          <a:bodyPr anchor="ctr"/>
          <a:lstStyle>
            <a:lvl1pPr algn="ctr">
              <a:defRPr/>
            </a:lvl1pPr>
          </a:lstStyle>
          <a:p>
            <a:r>
              <a:rPr lang="en-AU"/>
              <a:t>add </a:t>
            </a:r>
            <a:br>
              <a:rPr lang="en-AU"/>
            </a:br>
            <a:r>
              <a:rPr lang="en-AU"/>
              <a:t>icon</a:t>
            </a:r>
          </a:p>
        </p:txBody>
      </p:sp>
      <p:sp>
        <p:nvSpPr>
          <p:cNvPr id="15" name="Tijdelijke aanduiding voor afbeelding 2">
            <a:extLst>
              <a:ext uri="{FF2B5EF4-FFF2-40B4-BE49-F238E27FC236}">
                <a16:creationId xmlns:a16="http://schemas.microsoft.com/office/drawing/2014/main" id="{4930BDD7-6CF3-6A47-B47C-800DAE3ECC61}"/>
              </a:ext>
            </a:extLst>
          </p:cNvPr>
          <p:cNvSpPr>
            <a:spLocks noGrp="1"/>
          </p:cNvSpPr>
          <p:nvPr>
            <p:ph type="pic" sz="quarter" idx="20" hasCustomPrompt="1"/>
          </p:nvPr>
        </p:nvSpPr>
        <p:spPr>
          <a:xfrm>
            <a:off x="7888672" y="745749"/>
            <a:ext cx="770097" cy="770096"/>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1162563251"/>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Columns - half">
    <p:spTree>
      <p:nvGrpSpPr>
        <p:cNvPr id="1" name=""/>
        <p:cNvGrpSpPr/>
        <p:nvPr/>
      </p:nvGrpSpPr>
      <p:grpSpPr>
        <a:xfrm>
          <a:off x="0" y="0"/>
          <a:ext cx="0" cy="0"/>
          <a:chOff x="0" y="0"/>
          <a:chExt cx="0" cy="0"/>
        </a:xfrm>
      </p:grpSpPr>
      <p:sp>
        <p:nvSpPr>
          <p:cNvPr id="20" name="Rechthoek 19">
            <a:extLst>
              <a:ext uri="{FF2B5EF4-FFF2-40B4-BE49-F238E27FC236}">
                <a16:creationId xmlns:a16="http://schemas.microsoft.com/office/drawing/2014/main" id="{0232DB65-67AC-7A4D-8C04-1602B25DF547}"/>
              </a:ext>
            </a:extLst>
          </p:cNvPr>
          <p:cNvSpPr/>
          <p:nvPr/>
        </p:nvSpPr>
        <p:spPr>
          <a:xfrm>
            <a:off x="0" y="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hthoek 14">
            <a:extLst>
              <a:ext uri="{FF2B5EF4-FFF2-40B4-BE49-F238E27FC236}">
                <a16:creationId xmlns:a16="http://schemas.microsoft.com/office/drawing/2014/main" id="{B11728F1-C587-D245-9C4B-05FF6302EE78}"/>
              </a:ext>
            </a:extLst>
          </p:cNvPr>
          <p:cNvSpPr/>
          <p:nvPr/>
        </p:nvSpPr>
        <p:spPr>
          <a:xfrm>
            <a:off x="8994024"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bg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3" name="Tijdelijke aanduiding voor tekst 12">
            <a:extLst>
              <a:ext uri="{FF2B5EF4-FFF2-40B4-BE49-F238E27FC236}">
                <a16:creationId xmlns:a16="http://schemas.microsoft.com/office/drawing/2014/main" id="{A097054C-38D4-D246-BDC0-2B87B9EB5A83}"/>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4" name="Tijdelijke aanduiding voor tekst 12">
            <a:extLst>
              <a:ext uri="{FF2B5EF4-FFF2-40B4-BE49-F238E27FC236}">
                <a16:creationId xmlns:a16="http://schemas.microsoft.com/office/drawing/2014/main" id="{322196D2-147E-2948-A6E0-C62EFF57483B}"/>
              </a:ext>
            </a:extLst>
          </p:cNvPr>
          <p:cNvSpPr>
            <a:spLocks noGrp="1"/>
          </p:cNvSpPr>
          <p:nvPr>
            <p:ph type="body" sz="quarter" idx="13" hasCustomPrompt="1"/>
          </p:nvPr>
        </p:nvSpPr>
        <p:spPr>
          <a:xfrm>
            <a:off x="9228211" y="3428999"/>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6" name="Tijdelijke aanduiding voor tekst 2">
            <a:extLst>
              <a:ext uri="{FF2B5EF4-FFF2-40B4-BE49-F238E27FC236}">
                <a16:creationId xmlns:a16="http://schemas.microsoft.com/office/drawing/2014/main" id="{02A06EDA-091C-724C-8DDB-1C98C559B27C}"/>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3" name="Tijdelijke aanduiding voor tekst 2">
            <a:extLst>
              <a:ext uri="{FF2B5EF4-FFF2-40B4-BE49-F238E27FC236}">
                <a16:creationId xmlns:a16="http://schemas.microsoft.com/office/drawing/2014/main" id="{7E6EA9C4-5B3E-B14B-BF47-63E7216CF97F}"/>
              </a:ext>
            </a:extLst>
          </p:cNvPr>
          <p:cNvSpPr>
            <a:spLocks noGrp="1"/>
          </p:cNvSpPr>
          <p:nvPr>
            <p:ph type="body" sz="quarter" idx="18" hasCustomPrompt="1"/>
          </p:nvPr>
        </p:nvSpPr>
        <p:spPr>
          <a:xfrm>
            <a:off x="9228211"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6" name="Tijdelijke aanduiding voor tekst 12">
            <a:extLst>
              <a:ext uri="{FF2B5EF4-FFF2-40B4-BE49-F238E27FC236}">
                <a16:creationId xmlns:a16="http://schemas.microsoft.com/office/drawing/2014/main" id="{6D7D1C7B-BFE3-9B4F-88EE-96D1F280F6C3}"/>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bg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17" name="Afbeelding 16">
            <a:extLst>
              <a:ext uri="{FF2B5EF4-FFF2-40B4-BE49-F238E27FC236}">
                <a16:creationId xmlns:a16="http://schemas.microsoft.com/office/drawing/2014/main" id="{5A5306C6-C915-4E47-9E04-B8E8153AE1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19" name="Tijdelijke aanduiding voor afbeelding 2">
            <a:extLst>
              <a:ext uri="{FF2B5EF4-FFF2-40B4-BE49-F238E27FC236}">
                <a16:creationId xmlns:a16="http://schemas.microsoft.com/office/drawing/2014/main" id="{C89471CC-717E-3E4E-BE23-F695D42CEBDC}"/>
              </a:ext>
            </a:extLst>
          </p:cNvPr>
          <p:cNvSpPr>
            <a:spLocks noGrp="1"/>
          </p:cNvSpPr>
          <p:nvPr>
            <p:ph type="pic" sz="quarter" idx="19" hasCustomPrompt="1"/>
          </p:nvPr>
        </p:nvSpPr>
        <p:spPr>
          <a:xfrm>
            <a:off x="5148717" y="745749"/>
            <a:ext cx="770097" cy="770096"/>
          </a:xfrm>
        </p:spPr>
        <p:txBody>
          <a:bodyPr anchor="ctr"/>
          <a:lstStyle>
            <a:lvl1pPr algn="ctr">
              <a:defRPr/>
            </a:lvl1pPr>
          </a:lstStyle>
          <a:p>
            <a:r>
              <a:rPr lang="en-AU"/>
              <a:t>add </a:t>
            </a:r>
            <a:br>
              <a:rPr lang="en-AU"/>
            </a:br>
            <a:r>
              <a:rPr lang="en-AU"/>
              <a:t>icon</a:t>
            </a:r>
          </a:p>
        </p:txBody>
      </p:sp>
      <p:sp>
        <p:nvSpPr>
          <p:cNvPr id="21" name="Tijdelijke aanduiding voor afbeelding 2">
            <a:extLst>
              <a:ext uri="{FF2B5EF4-FFF2-40B4-BE49-F238E27FC236}">
                <a16:creationId xmlns:a16="http://schemas.microsoft.com/office/drawing/2014/main" id="{A2178837-96D9-BE47-A64C-89AC21A99882}"/>
              </a:ext>
            </a:extLst>
          </p:cNvPr>
          <p:cNvSpPr>
            <a:spLocks noGrp="1"/>
          </p:cNvSpPr>
          <p:nvPr>
            <p:ph type="pic" sz="quarter" idx="20" hasCustomPrompt="1"/>
          </p:nvPr>
        </p:nvSpPr>
        <p:spPr>
          <a:xfrm>
            <a:off x="7888672" y="745749"/>
            <a:ext cx="770097" cy="770096"/>
          </a:xfrm>
        </p:spPr>
        <p:txBody>
          <a:bodyPr anchor="ctr"/>
          <a:lstStyle>
            <a:lvl1pPr algn="ctr">
              <a:defRPr/>
            </a:lvl1pPr>
          </a:lstStyle>
          <a:p>
            <a:r>
              <a:rPr lang="en-AU"/>
              <a:t>add </a:t>
            </a:r>
            <a:br>
              <a:rPr lang="en-AU"/>
            </a:br>
            <a:r>
              <a:rPr lang="en-AU"/>
              <a:t>icon</a:t>
            </a:r>
          </a:p>
        </p:txBody>
      </p:sp>
      <p:sp>
        <p:nvSpPr>
          <p:cNvPr id="27" name="Tijdelijke aanduiding voor afbeelding 2">
            <a:extLst>
              <a:ext uri="{FF2B5EF4-FFF2-40B4-BE49-F238E27FC236}">
                <a16:creationId xmlns:a16="http://schemas.microsoft.com/office/drawing/2014/main" id="{044478F8-D6EF-0B45-90AD-0B2E99F5FC29}"/>
              </a:ext>
            </a:extLst>
          </p:cNvPr>
          <p:cNvSpPr>
            <a:spLocks noGrp="1"/>
          </p:cNvSpPr>
          <p:nvPr>
            <p:ph type="pic" sz="quarter" idx="21" hasCustomPrompt="1"/>
          </p:nvPr>
        </p:nvSpPr>
        <p:spPr>
          <a:xfrm>
            <a:off x="10709086" y="745749"/>
            <a:ext cx="770097" cy="770096"/>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3461848149"/>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3 Columns - half">
    <p:spTree>
      <p:nvGrpSpPr>
        <p:cNvPr id="1" name=""/>
        <p:cNvGrpSpPr/>
        <p:nvPr/>
      </p:nvGrpSpPr>
      <p:grpSpPr>
        <a:xfrm>
          <a:off x="0" y="0"/>
          <a:ext cx="0" cy="0"/>
          <a:chOff x="0" y="0"/>
          <a:chExt cx="0" cy="0"/>
        </a:xfrm>
      </p:grpSpPr>
      <p:sp>
        <p:nvSpPr>
          <p:cNvPr id="20" name="Rechthoek 19">
            <a:extLst>
              <a:ext uri="{FF2B5EF4-FFF2-40B4-BE49-F238E27FC236}">
                <a16:creationId xmlns:a16="http://schemas.microsoft.com/office/drawing/2014/main" id="{0232DB65-67AC-7A4D-8C04-1602B25DF547}"/>
              </a:ext>
            </a:extLst>
          </p:cNvPr>
          <p:cNvSpPr/>
          <p:nvPr/>
        </p:nvSpPr>
        <p:spPr>
          <a:xfrm flipV="1">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hthoek 14">
            <a:extLst>
              <a:ext uri="{FF2B5EF4-FFF2-40B4-BE49-F238E27FC236}">
                <a16:creationId xmlns:a16="http://schemas.microsoft.com/office/drawing/2014/main" id="{C9D0E7D4-77E4-7244-8BB8-D60E2B87DF8D}"/>
              </a:ext>
            </a:extLst>
          </p:cNvPr>
          <p:cNvSpPr/>
          <p:nvPr/>
        </p:nvSpPr>
        <p:spPr>
          <a:xfrm>
            <a:off x="8994024" y="821803"/>
            <a:ext cx="2548403" cy="531690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hthoek 13">
            <a:extLst>
              <a:ext uri="{FF2B5EF4-FFF2-40B4-BE49-F238E27FC236}">
                <a16:creationId xmlns:a16="http://schemas.microsoft.com/office/drawing/2014/main" id="{8363F261-BE23-B541-A0E3-EF65097C1FED}"/>
              </a:ext>
            </a:extLst>
          </p:cNvPr>
          <p:cNvSpPr/>
          <p:nvPr/>
        </p:nvSpPr>
        <p:spPr>
          <a:xfrm>
            <a:off x="6189889" y="821803"/>
            <a:ext cx="2548403" cy="531690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hthoek 11">
            <a:extLst>
              <a:ext uri="{FF2B5EF4-FFF2-40B4-BE49-F238E27FC236}">
                <a16:creationId xmlns:a16="http://schemas.microsoft.com/office/drawing/2014/main" id="{A42CBBF1-17E5-2644-82AF-922DDE6C2265}"/>
              </a:ext>
            </a:extLst>
          </p:cNvPr>
          <p:cNvSpPr/>
          <p:nvPr/>
        </p:nvSpPr>
        <p:spPr>
          <a:xfrm>
            <a:off x="3441432" y="821803"/>
            <a:ext cx="2548403" cy="531690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itel 10">
            <a:extLst>
              <a:ext uri="{FF2B5EF4-FFF2-40B4-BE49-F238E27FC236}">
                <a16:creationId xmlns:a16="http://schemas.microsoft.com/office/drawing/2014/main" id="{0E98E02C-0078-6443-BC2C-8389163C00FF}"/>
              </a:ext>
            </a:extLst>
          </p:cNvPr>
          <p:cNvSpPr>
            <a:spLocks noGrp="1"/>
          </p:cNvSpPr>
          <p:nvPr>
            <p:ph type="title" hasCustomPrompt="1"/>
          </p:nvPr>
        </p:nvSpPr>
        <p:spPr>
          <a:xfrm>
            <a:off x="933798" y="858189"/>
            <a:ext cx="1977735" cy="727545"/>
          </a:xfrm>
          <a:prstGeom prst="rect">
            <a:avLst/>
          </a:prstGeom>
        </p:spPr>
        <p:txBody>
          <a:bodyPr lIns="0" tIns="0" rIns="0" bIns="0">
            <a:noAutofit/>
          </a:bodyPr>
          <a:lstStyle>
            <a:lvl1pPr>
              <a:defRPr sz="2400" b="1">
                <a:solidFill>
                  <a:schemeClr val="bg1"/>
                </a:solidFill>
              </a:defRPr>
            </a:lvl1pPr>
          </a:lstStyle>
          <a:p>
            <a:r>
              <a:rPr lang="en-AU" noProof="0"/>
              <a:t>Add title</a:t>
            </a:r>
          </a:p>
        </p:txBody>
      </p:sp>
      <p:sp>
        <p:nvSpPr>
          <p:cNvPr id="32" name="Tijdelijke aanduiding voor tekst 12">
            <a:extLst>
              <a:ext uri="{FF2B5EF4-FFF2-40B4-BE49-F238E27FC236}">
                <a16:creationId xmlns:a16="http://schemas.microsoft.com/office/drawing/2014/main" id="{2B5F2C69-A629-0840-80DB-40EC878BC71A}"/>
              </a:ext>
            </a:extLst>
          </p:cNvPr>
          <p:cNvSpPr>
            <a:spLocks noGrp="1"/>
          </p:cNvSpPr>
          <p:nvPr>
            <p:ph type="body" sz="quarter" idx="11" hasCustomPrompt="1"/>
          </p:nvPr>
        </p:nvSpPr>
        <p:spPr>
          <a:xfrm>
            <a:off x="3685679" y="3371127"/>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33" name="Tijdelijke aanduiding voor tekst 12">
            <a:extLst>
              <a:ext uri="{FF2B5EF4-FFF2-40B4-BE49-F238E27FC236}">
                <a16:creationId xmlns:a16="http://schemas.microsoft.com/office/drawing/2014/main" id="{F12DBEF6-E53D-BC46-9181-C95EC49FBB6A}"/>
              </a:ext>
            </a:extLst>
          </p:cNvPr>
          <p:cNvSpPr>
            <a:spLocks noGrp="1"/>
          </p:cNvSpPr>
          <p:nvPr>
            <p:ph type="body" sz="quarter" idx="12" hasCustomPrompt="1"/>
          </p:nvPr>
        </p:nvSpPr>
        <p:spPr>
          <a:xfrm>
            <a:off x="6437561" y="3371127"/>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34" name="Tijdelijke aanduiding voor tekst 12">
            <a:extLst>
              <a:ext uri="{FF2B5EF4-FFF2-40B4-BE49-F238E27FC236}">
                <a16:creationId xmlns:a16="http://schemas.microsoft.com/office/drawing/2014/main" id="{C91965C9-0A37-CD45-9975-7DFA481B8451}"/>
              </a:ext>
            </a:extLst>
          </p:cNvPr>
          <p:cNvSpPr>
            <a:spLocks noGrp="1"/>
          </p:cNvSpPr>
          <p:nvPr>
            <p:ph type="body" sz="quarter" idx="13" hasCustomPrompt="1"/>
          </p:nvPr>
        </p:nvSpPr>
        <p:spPr>
          <a:xfrm>
            <a:off x="9228211" y="3371125"/>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35" name="Tijdelijke aanduiding voor tekst 2">
            <a:extLst>
              <a:ext uri="{FF2B5EF4-FFF2-40B4-BE49-F238E27FC236}">
                <a16:creationId xmlns:a16="http://schemas.microsoft.com/office/drawing/2014/main" id="{C464E57C-4414-324D-BC8F-2A5EC3D168FF}"/>
              </a:ext>
            </a:extLst>
          </p:cNvPr>
          <p:cNvSpPr>
            <a:spLocks noGrp="1"/>
          </p:cNvSpPr>
          <p:nvPr>
            <p:ph type="body" sz="quarter" idx="14" hasCustomPrompt="1"/>
          </p:nvPr>
        </p:nvSpPr>
        <p:spPr>
          <a:xfrm>
            <a:off x="3686175" y="2615877"/>
            <a:ext cx="2052639" cy="550723"/>
          </a:xfrm>
        </p:spPr>
        <p:txBody>
          <a:bodyPr anchor="b">
            <a:noAutofit/>
          </a:bodyPr>
          <a:lstStyle>
            <a:lvl1pPr>
              <a:defRPr sz="1400" b="1" i="0">
                <a:solidFill>
                  <a:schemeClr val="tx1"/>
                </a:solidFill>
                <a:latin typeface="+mj-lt"/>
              </a:defRPr>
            </a:lvl1pPr>
          </a:lstStyle>
          <a:p>
            <a:pPr lvl="0"/>
            <a:r>
              <a:rPr lang="en-AU" noProof="0"/>
              <a:t>Add title</a:t>
            </a:r>
          </a:p>
        </p:txBody>
      </p:sp>
      <p:sp>
        <p:nvSpPr>
          <p:cNvPr id="36" name="Tijdelijke aanduiding voor tekst 2">
            <a:extLst>
              <a:ext uri="{FF2B5EF4-FFF2-40B4-BE49-F238E27FC236}">
                <a16:creationId xmlns:a16="http://schemas.microsoft.com/office/drawing/2014/main" id="{3E91CD92-DB84-5146-AE43-CAEDF664552F}"/>
              </a:ext>
            </a:extLst>
          </p:cNvPr>
          <p:cNvSpPr>
            <a:spLocks noGrp="1"/>
          </p:cNvSpPr>
          <p:nvPr>
            <p:ph type="body" sz="quarter" idx="15" hasCustomPrompt="1"/>
          </p:nvPr>
        </p:nvSpPr>
        <p:spPr>
          <a:xfrm>
            <a:off x="6445622" y="2611176"/>
            <a:ext cx="2052639" cy="550723"/>
          </a:xfrm>
        </p:spPr>
        <p:txBody>
          <a:bodyPr anchor="b">
            <a:noAutofit/>
          </a:bodyPr>
          <a:lstStyle>
            <a:lvl1pPr>
              <a:defRPr sz="1400" b="1" i="0">
                <a:solidFill>
                  <a:schemeClr val="tx1"/>
                </a:solidFill>
                <a:latin typeface="+mj-lt"/>
              </a:defRPr>
            </a:lvl1pPr>
          </a:lstStyle>
          <a:p>
            <a:pPr lvl="0"/>
            <a:r>
              <a:rPr lang="en-AU" noProof="0"/>
              <a:t>Add title</a:t>
            </a:r>
          </a:p>
        </p:txBody>
      </p:sp>
      <p:sp>
        <p:nvSpPr>
          <p:cNvPr id="37" name="Tijdelijke aanduiding voor tekst 2">
            <a:extLst>
              <a:ext uri="{FF2B5EF4-FFF2-40B4-BE49-F238E27FC236}">
                <a16:creationId xmlns:a16="http://schemas.microsoft.com/office/drawing/2014/main" id="{47327658-BC6F-A344-8934-030E17F3B751}"/>
              </a:ext>
            </a:extLst>
          </p:cNvPr>
          <p:cNvSpPr>
            <a:spLocks noGrp="1"/>
          </p:cNvSpPr>
          <p:nvPr>
            <p:ph type="body" sz="quarter" idx="18" hasCustomPrompt="1"/>
          </p:nvPr>
        </p:nvSpPr>
        <p:spPr>
          <a:xfrm>
            <a:off x="9228211" y="2611176"/>
            <a:ext cx="2052639" cy="550723"/>
          </a:xfrm>
        </p:spPr>
        <p:txBody>
          <a:bodyPr anchor="b">
            <a:noAutofit/>
          </a:bodyPr>
          <a:lstStyle>
            <a:lvl1pPr>
              <a:defRPr sz="1400" b="1" i="0">
                <a:solidFill>
                  <a:schemeClr val="tx1"/>
                </a:solidFill>
                <a:latin typeface="+mj-lt"/>
              </a:defRPr>
            </a:lvl1pPr>
          </a:lstStyle>
          <a:p>
            <a:pPr lvl="0"/>
            <a:r>
              <a:rPr lang="en-AU" noProof="0"/>
              <a:t>Add title</a:t>
            </a:r>
          </a:p>
        </p:txBody>
      </p:sp>
      <p:sp>
        <p:nvSpPr>
          <p:cNvPr id="38" name="Tijdelijke aanduiding voor tekst 12">
            <a:extLst>
              <a:ext uri="{FF2B5EF4-FFF2-40B4-BE49-F238E27FC236}">
                <a16:creationId xmlns:a16="http://schemas.microsoft.com/office/drawing/2014/main" id="{1A9B12E8-0C3E-2D41-8B07-FDD93B665BBB}"/>
              </a:ext>
            </a:extLst>
          </p:cNvPr>
          <p:cNvSpPr>
            <a:spLocks noGrp="1"/>
          </p:cNvSpPr>
          <p:nvPr>
            <p:ph type="body" sz="quarter" idx="17" hasCustomPrompt="1"/>
          </p:nvPr>
        </p:nvSpPr>
        <p:spPr>
          <a:xfrm>
            <a:off x="933798" y="1796609"/>
            <a:ext cx="1977735" cy="657225"/>
          </a:xfrm>
        </p:spPr>
        <p:txBody>
          <a:bodyPr>
            <a:noAutofit/>
          </a:bodyPr>
          <a:lstStyle>
            <a:lvl1pPr>
              <a:lnSpc>
                <a:spcPts val="1840"/>
              </a:lnSpc>
              <a:defRPr sz="1200">
                <a:solidFill>
                  <a:schemeClr val="bg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39" name="Afbeelding 16">
            <a:extLst>
              <a:ext uri="{FF2B5EF4-FFF2-40B4-BE49-F238E27FC236}">
                <a16:creationId xmlns:a16="http://schemas.microsoft.com/office/drawing/2014/main" id="{A33D2C8C-8281-A940-BB5C-263D16C3CF3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40" name="Tijdelijke aanduiding voor afbeelding 2">
            <a:extLst>
              <a:ext uri="{FF2B5EF4-FFF2-40B4-BE49-F238E27FC236}">
                <a16:creationId xmlns:a16="http://schemas.microsoft.com/office/drawing/2014/main" id="{C77D54A1-0E09-714F-9378-3C7E402DECFA}"/>
              </a:ext>
            </a:extLst>
          </p:cNvPr>
          <p:cNvSpPr>
            <a:spLocks noGrp="1"/>
          </p:cNvSpPr>
          <p:nvPr>
            <p:ph type="pic" sz="quarter" idx="19" hasCustomPrompt="1"/>
          </p:nvPr>
        </p:nvSpPr>
        <p:spPr>
          <a:xfrm>
            <a:off x="4187042" y="1169043"/>
            <a:ext cx="1072991" cy="1104124"/>
          </a:xfrm>
        </p:spPr>
        <p:txBody>
          <a:bodyPr anchor="ctr"/>
          <a:lstStyle>
            <a:lvl1pPr algn="ctr">
              <a:defRPr/>
            </a:lvl1pPr>
          </a:lstStyle>
          <a:p>
            <a:r>
              <a:rPr lang="en-AU"/>
              <a:t>add </a:t>
            </a:r>
            <a:br>
              <a:rPr lang="en-AU"/>
            </a:br>
            <a:r>
              <a:rPr lang="en-AU"/>
              <a:t>icon</a:t>
            </a:r>
          </a:p>
        </p:txBody>
      </p:sp>
      <p:sp>
        <p:nvSpPr>
          <p:cNvPr id="41" name="Tijdelijke aanduiding voor afbeelding 2">
            <a:extLst>
              <a:ext uri="{FF2B5EF4-FFF2-40B4-BE49-F238E27FC236}">
                <a16:creationId xmlns:a16="http://schemas.microsoft.com/office/drawing/2014/main" id="{78304153-4ACA-D54B-B974-F647E654B505}"/>
              </a:ext>
            </a:extLst>
          </p:cNvPr>
          <p:cNvSpPr>
            <a:spLocks noGrp="1"/>
          </p:cNvSpPr>
          <p:nvPr>
            <p:ph type="pic" sz="quarter" idx="20" hasCustomPrompt="1"/>
          </p:nvPr>
        </p:nvSpPr>
        <p:spPr>
          <a:xfrm>
            <a:off x="6926997" y="1169043"/>
            <a:ext cx="1072991" cy="1104124"/>
          </a:xfrm>
        </p:spPr>
        <p:txBody>
          <a:bodyPr anchor="ctr"/>
          <a:lstStyle>
            <a:lvl1pPr algn="ctr">
              <a:defRPr/>
            </a:lvl1pPr>
          </a:lstStyle>
          <a:p>
            <a:r>
              <a:rPr lang="en-AU"/>
              <a:t>add </a:t>
            </a:r>
            <a:br>
              <a:rPr lang="en-AU"/>
            </a:br>
            <a:r>
              <a:rPr lang="en-AU"/>
              <a:t>icon</a:t>
            </a:r>
          </a:p>
        </p:txBody>
      </p:sp>
      <p:sp>
        <p:nvSpPr>
          <p:cNvPr id="42" name="Tijdelijke aanduiding voor afbeelding 2">
            <a:extLst>
              <a:ext uri="{FF2B5EF4-FFF2-40B4-BE49-F238E27FC236}">
                <a16:creationId xmlns:a16="http://schemas.microsoft.com/office/drawing/2014/main" id="{178D6FB6-FB3D-204B-8D0F-3178F884EAB6}"/>
              </a:ext>
            </a:extLst>
          </p:cNvPr>
          <p:cNvSpPr>
            <a:spLocks noGrp="1"/>
          </p:cNvSpPr>
          <p:nvPr>
            <p:ph type="pic" sz="quarter" idx="21" hasCustomPrompt="1"/>
          </p:nvPr>
        </p:nvSpPr>
        <p:spPr>
          <a:xfrm>
            <a:off x="9747411" y="1169043"/>
            <a:ext cx="1072991" cy="1104124"/>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1272480971"/>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 Columns - half">
    <p:spTree>
      <p:nvGrpSpPr>
        <p:cNvPr id="1" name=""/>
        <p:cNvGrpSpPr/>
        <p:nvPr/>
      </p:nvGrpSpPr>
      <p:grpSpPr>
        <a:xfrm>
          <a:off x="0" y="0"/>
          <a:ext cx="0" cy="0"/>
          <a:chOff x="0" y="0"/>
          <a:chExt cx="0" cy="0"/>
        </a:xfrm>
      </p:grpSpPr>
      <p:sp>
        <p:nvSpPr>
          <p:cNvPr id="20" name="Rechthoek 19">
            <a:extLst>
              <a:ext uri="{FF2B5EF4-FFF2-40B4-BE49-F238E27FC236}">
                <a16:creationId xmlns:a16="http://schemas.microsoft.com/office/drawing/2014/main" id="{0232DB65-67AC-7A4D-8C04-1602B25DF547}"/>
              </a:ext>
            </a:extLst>
          </p:cNvPr>
          <p:cNvSpPr/>
          <p:nvPr/>
        </p:nvSpPr>
        <p:spPr>
          <a:xfrm>
            <a:off x="0" y="0"/>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bg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3" name="Tijdelijke aanduiding voor tekst 12">
            <a:extLst>
              <a:ext uri="{FF2B5EF4-FFF2-40B4-BE49-F238E27FC236}">
                <a16:creationId xmlns:a16="http://schemas.microsoft.com/office/drawing/2014/main" id="{A097054C-38D4-D246-BDC0-2B87B9EB5A83}"/>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6" name="Tijdelijke aanduiding voor tekst 2">
            <a:extLst>
              <a:ext uri="{FF2B5EF4-FFF2-40B4-BE49-F238E27FC236}">
                <a16:creationId xmlns:a16="http://schemas.microsoft.com/office/drawing/2014/main" id="{02A06EDA-091C-724C-8DDB-1C98C559B27C}"/>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6" name="Tijdelijke aanduiding voor tekst 12">
            <a:extLst>
              <a:ext uri="{FF2B5EF4-FFF2-40B4-BE49-F238E27FC236}">
                <a16:creationId xmlns:a16="http://schemas.microsoft.com/office/drawing/2014/main" id="{BF5DA0F0-41E2-1440-AAF4-CE0909F76D17}"/>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bg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17" name="Afbeelding 16">
            <a:extLst>
              <a:ext uri="{FF2B5EF4-FFF2-40B4-BE49-F238E27FC236}">
                <a16:creationId xmlns:a16="http://schemas.microsoft.com/office/drawing/2014/main" id="{0B487050-7F9A-7944-8903-8A868ECADB4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15" name="Tijdelijke aanduiding voor afbeelding 2">
            <a:extLst>
              <a:ext uri="{FF2B5EF4-FFF2-40B4-BE49-F238E27FC236}">
                <a16:creationId xmlns:a16="http://schemas.microsoft.com/office/drawing/2014/main" id="{4A22318A-958B-1E48-9D20-7AF20675FA8E}"/>
              </a:ext>
            </a:extLst>
          </p:cNvPr>
          <p:cNvSpPr>
            <a:spLocks noGrp="1"/>
          </p:cNvSpPr>
          <p:nvPr>
            <p:ph type="pic" sz="quarter" idx="19" hasCustomPrompt="1"/>
          </p:nvPr>
        </p:nvSpPr>
        <p:spPr>
          <a:xfrm>
            <a:off x="5148717" y="745749"/>
            <a:ext cx="770097" cy="770096"/>
          </a:xfrm>
        </p:spPr>
        <p:txBody>
          <a:bodyPr anchor="ctr"/>
          <a:lstStyle>
            <a:lvl1pPr algn="ctr">
              <a:defRPr/>
            </a:lvl1pPr>
          </a:lstStyle>
          <a:p>
            <a:r>
              <a:rPr lang="en-AU"/>
              <a:t>add </a:t>
            </a:r>
            <a:br>
              <a:rPr lang="en-AU"/>
            </a:br>
            <a:r>
              <a:rPr lang="en-AU"/>
              <a:t>icon</a:t>
            </a:r>
          </a:p>
        </p:txBody>
      </p:sp>
      <p:sp>
        <p:nvSpPr>
          <p:cNvPr id="24" name="Tijdelijke aanduiding voor afbeelding 2">
            <a:extLst>
              <a:ext uri="{FF2B5EF4-FFF2-40B4-BE49-F238E27FC236}">
                <a16:creationId xmlns:a16="http://schemas.microsoft.com/office/drawing/2014/main" id="{1324E9C7-9445-8F4C-942B-A36C9525655E}"/>
              </a:ext>
            </a:extLst>
          </p:cNvPr>
          <p:cNvSpPr>
            <a:spLocks noGrp="1"/>
          </p:cNvSpPr>
          <p:nvPr>
            <p:ph type="pic" sz="quarter" idx="20" hasCustomPrompt="1"/>
          </p:nvPr>
        </p:nvSpPr>
        <p:spPr>
          <a:xfrm>
            <a:off x="7888672" y="745749"/>
            <a:ext cx="770097" cy="770096"/>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3033481377"/>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 Columns - light">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B11728F1-C587-D245-9C4B-05FF6302EE78}"/>
              </a:ext>
            </a:extLst>
          </p:cNvPr>
          <p:cNvSpPr/>
          <p:nvPr/>
        </p:nvSpPr>
        <p:spPr>
          <a:xfrm>
            <a:off x="8994024"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tx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3" name="Tijdelijke aanduiding voor tekst 12">
            <a:extLst>
              <a:ext uri="{FF2B5EF4-FFF2-40B4-BE49-F238E27FC236}">
                <a16:creationId xmlns:a16="http://schemas.microsoft.com/office/drawing/2014/main" id="{A097054C-38D4-D246-BDC0-2B87B9EB5A83}"/>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4" name="Tijdelijke aanduiding voor tekst 12">
            <a:extLst>
              <a:ext uri="{FF2B5EF4-FFF2-40B4-BE49-F238E27FC236}">
                <a16:creationId xmlns:a16="http://schemas.microsoft.com/office/drawing/2014/main" id="{322196D2-147E-2948-A6E0-C62EFF57483B}"/>
              </a:ext>
            </a:extLst>
          </p:cNvPr>
          <p:cNvSpPr>
            <a:spLocks noGrp="1"/>
          </p:cNvSpPr>
          <p:nvPr>
            <p:ph type="body" sz="quarter" idx="13" hasCustomPrompt="1"/>
          </p:nvPr>
        </p:nvSpPr>
        <p:spPr>
          <a:xfrm>
            <a:off x="9228211" y="3428999"/>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26" name="Tijdelijke aanduiding voor tekst 2">
            <a:extLst>
              <a:ext uri="{FF2B5EF4-FFF2-40B4-BE49-F238E27FC236}">
                <a16:creationId xmlns:a16="http://schemas.microsoft.com/office/drawing/2014/main" id="{02A06EDA-091C-724C-8DDB-1C98C559B27C}"/>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3" name="Tijdelijke aanduiding voor tekst 2">
            <a:extLst>
              <a:ext uri="{FF2B5EF4-FFF2-40B4-BE49-F238E27FC236}">
                <a16:creationId xmlns:a16="http://schemas.microsoft.com/office/drawing/2014/main" id="{7E6EA9C4-5B3E-B14B-BF47-63E7216CF97F}"/>
              </a:ext>
            </a:extLst>
          </p:cNvPr>
          <p:cNvSpPr>
            <a:spLocks noGrp="1"/>
          </p:cNvSpPr>
          <p:nvPr>
            <p:ph type="body" sz="quarter" idx="18" hasCustomPrompt="1"/>
          </p:nvPr>
        </p:nvSpPr>
        <p:spPr>
          <a:xfrm>
            <a:off x="9228211"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6" name="Tijdelijke aanduiding voor tekst 12">
            <a:extLst>
              <a:ext uri="{FF2B5EF4-FFF2-40B4-BE49-F238E27FC236}">
                <a16:creationId xmlns:a16="http://schemas.microsoft.com/office/drawing/2014/main" id="{7DDF3081-878A-DA4C-85D4-872E4FD17925}"/>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tx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17" name="Afbeelding 16">
            <a:extLst>
              <a:ext uri="{FF2B5EF4-FFF2-40B4-BE49-F238E27FC236}">
                <a16:creationId xmlns:a16="http://schemas.microsoft.com/office/drawing/2014/main" id="{AE08573C-CF16-2946-A0B3-F63CB605F6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
        <p:nvSpPr>
          <p:cNvPr id="20" name="Tijdelijke aanduiding voor afbeelding 2">
            <a:extLst>
              <a:ext uri="{FF2B5EF4-FFF2-40B4-BE49-F238E27FC236}">
                <a16:creationId xmlns:a16="http://schemas.microsoft.com/office/drawing/2014/main" id="{634A0BCA-DB94-C144-81A1-0B4D849EFE4D}"/>
              </a:ext>
            </a:extLst>
          </p:cNvPr>
          <p:cNvSpPr>
            <a:spLocks noGrp="1"/>
          </p:cNvSpPr>
          <p:nvPr>
            <p:ph type="pic" sz="quarter" idx="19" hasCustomPrompt="1"/>
          </p:nvPr>
        </p:nvSpPr>
        <p:spPr>
          <a:xfrm>
            <a:off x="5148717" y="745749"/>
            <a:ext cx="770097" cy="770096"/>
          </a:xfrm>
        </p:spPr>
        <p:txBody>
          <a:bodyPr anchor="ctr"/>
          <a:lstStyle>
            <a:lvl1pPr algn="ctr">
              <a:defRPr/>
            </a:lvl1pPr>
          </a:lstStyle>
          <a:p>
            <a:r>
              <a:rPr lang="en-AU"/>
              <a:t>add </a:t>
            </a:r>
            <a:br>
              <a:rPr lang="en-AU"/>
            </a:br>
            <a:r>
              <a:rPr lang="en-AU"/>
              <a:t>icon</a:t>
            </a:r>
          </a:p>
        </p:txBody>
      </p:sp>
      <p:sp>
        <p:nvSpPr>
          <p:cNvPr id="28" name="Tijdelijke aanduiding voor afbeelding 2">
            <a:extLst>
              <a:ext uri="{FF2B5EF4-FFF2-40B4-BE49-F238E27FC236}">
                <a16:creationId xmlns:a16="http://schemas.microsoft.com/office/drawing/2014/main" id="{01396AB7-AC8A-6D47-97E8-8FB931683D81}"/>
              </a:ext>
            </a:extLst>
          </p:cNvPr>
          <p:cNvSpPr>
            <a:spLocks noGrp="1"/>
          </p:cNvSpPr>
          <p:nvPr>
            <p:ph type="pic" sz="quarter" idx="20" hasCustomPrompt="1"/>
          </p:nvPr>
        </p:nvSpPr>
        <p:spPr>
          <a:xfrm>
            <a:off x="7888672" y="745749"/>
            <a:ext cx="770097" cy="770096"/>
          </a:xfrm>
        </p:spPr>
        <p:txBody>
          <a:bodyPr anchor="ctr"/>
          <a:lstStyle>
            <a:lvl1pPr algn="ctr">
              <a:defRPr/>
            </a:lvl1pPr>
          </a:lstStyle>
          <a:p>
            <a:r>
              <a:rPr lang="en-AU"/>
              <a:t>add </a:t>
            </a:r>
            <a:br>
              <a:rPr lang="en-AU"/>
            </a:br>
            <a:r>
              <a:rPr lang="en-AU"/>
              <a:t>icon</a:t>
            </a:r>
          </a:p>
        </p:txBody>
      </p:sp>
      <p:sp>
        <p:nvSpPr>
          <p:cNvPr id="29" name="Tijdelijke aanduiding voor afbeelding 2">
            <a:extLst>
              <a:ext uri="{FF2B5EF4-FFF2-40B4-BE49-F238E27FC236}">
                <a16:creationId xmlns:a16="http://schemas.microsoft.com/office/drawing/2014/main" id="{323A73F3-97CF-F54F-B31C-63B48AC09071}"/>
              </a:ext>
            </a:extLst>
          </p:cNvPr>
          <p:cNvSpPr>
            <a:spLocks noGrp="1"/>
          </p:cNvSpPr>
          <p:nvPr>
            <p:ph type="pic" sz="quarter" idx="21" hasCustomPrompt="1"/>
          </p:nvPr>
        </p:nvSpPr>
        <p:spPr>
          <a:xfrm>
            <a:off x="10709086" y="745749"/>
            <a:ext cx="770097" cy="770096"/>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395618236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BBFAAA10-F521-410E-1BB5-6D77902DD0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047351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_3 Columns - dark">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ED78224C-A808-3C4F-B362-F8902C11DEB5}"/>
              </a:ext>
            </a:extLst>
          </p:cNvPr>
          <p:cNvSpPr/>
          <p:nvPr/>
        </p:nvSpPr>
        <p:spPr>
          <a:xfrm>
            <a:off x="7474679" y="821803"/>
            <a:ext cx="2548403" cy="531690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4726221" y="821803"/>
            <a:ext cx="2548403" cy="531690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858189"/>
            <a:ext cx="1977735" cy="727545"/>
          </a:xfrm>
          <a:prstGeom prst="rect">
            <a:avLst/>
          </a:prstGeom>
        </p:spPr>
        <p:txBody>
          <a:bodyPr lIns="0" tIns="0" rIns="0" bIns="0">
            <a:noAutofit/>
          </a:bodyPr>
          <a:lstStyle>
            <a:lvl1pPr>
              <a:defRPr sz="2400" b="1">
                <a:solidFill>
                  <a:schemeClr val="tx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4970469" y="3371127"/>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3" name="Tijdelijke aanduiding voor tekst 12">
            <a:extLst>
              <a:ext uri="{FF2B5EF4-FFF2-40B4-BE49-F238E27FC236}">
                <a16:creationId xmlns:a16="http://schemas.microsoft.com/office/drawing/2014/main" id="{A097054C-38D4-D246-BDC0-2B87B9EB5A83}"/>
              </a:ext>
            </a:extLst>
          </p:cNvPr>
          <p:cNvSpPr>
            <a:spLocks noGrp="1"/>
          </p:cNvSpPr>
          <p:nvPr>
            <p:ph type="body" sz="quarter" idx="12" hasCustomPrompt="1"/>
          </p:nvPr>
        </p:nvSpPr>
        <p:spPr>
          <a:xfrm>
            <a:off x="7722351" y="3371127"/>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4970966" y="2615877"/>
            <a:ext cx="2052639" cy="550723"/>
          </a:xfrm>
        </p:spPr>
        <p:txBody>
          <a:bodyPr anchor="b">
            <a:noAutofit/>
          </a:bodyPr>
          <a:lstStyle>
            <a:lvl1pPr>
              <a:defRPr sz="1400" b="1" i="0">
                <a:solidFill>
                  <a:schemeClr val="tx1"/>
                </a:solidFill>
                <a:latin typeface="+mj-lt"/>
              </a:defRPr>
            </a:lvl1pPr>
          </a:lstStyle>
          <a:p>
            <a:pPr lvl="0"/>
            <a:r>
              <a:rPr lang="en-AU" noProof="0"/>
              <a:t>Add title</a:t>
            </a:r>
          </a:p>
        </p:txBody>
      </p:sp>
      <p:sp>
        <p:nvSpPr>
          <p:cNvPr id="26" name="Tijdelijke aanduiding voor tekst 2">
            <a:extLst>
              <a:ext uri="{FF2B5EF4-FFF2-40B4-BE49-F238E27FC236}">
                <a16:creationId xmlns:a16="http://schemas.microsoft.com/office/drawing/2014/main" id="{02A06EDA-091C-724C-8DDB-1C98C559B27C}"/>
              </a:ext>
            </a:extLst>
          </p:cNvPr>
          <p:cNvSpPr>
            <a:spLocks noGrp="1"/>
          </p:cNvSpPr>
          <p:nvPr>
            <p:ph type="body" sz="quarter" idx="15" hasCustomPrompt="1"/>
          </p:nvPr>
        </p:nvSpPr>
        <p:spPr>
          <a:xfrm>
            <a:off x="7730413" y="2611176"/>
            <a:ext cx="2052639" cy="550723"/>
          </a:xfrm>
        </p:spPr>
        <p:txBody>
          <a:bodyPr anchor="b">
            <a:noAutofit/>
          </a:bodyPr>
          <a:lstStyle>
            <a:lvl1pPr>
              <a:defRPr sz="1400" b="1" i="0">
                <a:solidFill>
                  <a:schemeClr val="tx1"/>
                </a:solidFill>
                <a:latin typeface="+mj-lt"/>
              </a:defRPr>
            </a:lvl1pPr>
          </a:lstStyle>
          <a:p>
            <a:pPr lvl="0"/>
            <a:r>
              <a:rPr lang="en-AU" noProof="0"/>
              <a:t>Add title</a:t>
            </a:r>
          </a:p>
        </p:txBody>
      </p:sp>
      <p:sp>
        <p:nvSpPr>
          <p:cNvPr id="16" name="Tijdelijke aanduiding voor tekst 12">
            <a:extLst>
              <a:ext uri="{FF2B5EF4-FFF2-40B4-BE49-F238E27FC236}">
                <a16:creationId xmlns:a16="http://schemas.microsoft.com/office/drawing/2014/main" id="{74329516-538E-504E-B78E-65730BD06F21}"/>
              </a:ext>
            </a:extLst>
          </p:cNvPr>
          <p:cNvSpPr>
            <a:spLocks noGrp="1"/>
          </p:cNvSpPr>
          <p:nvPr>
            <p:ph type="body" sz="quarter" idx="17" hasCustomPrompt="1"/>
          </p:nvPr>
        </p:nvSpPr>
        <p:spPr>
          <a:xfrm>
            <a:off x="933798" y="1796609"/>
            <a:ext cx="1977735" cy="657225"/>
          </a:xfrm>
        </p:spPr>
        <p:txBody>
          <a:bodyPr>
            <a:noAutofit/>
          </a:bodyPr>
          <a:lstStyle>
            <a:lvl1pPr>
              <a:lnSpc>
                <a:spcPts val="1840"/>
              </a:lnSpc>
              <a:defRPr sz="1200">
                <a:solidFill>
                  <a:schemeClr val="tx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sp>
        <p:nvSpPr>
          <p:cNvPr id="20" name="Tijdelijke aanduiding voor afbeelding 2">
            <a:extLst>
              <a:ext uri="{FF2B5EF4-FFF2-40B4-BE49-F238E27FC236}">
                <a16:creationId xmlns:a16="http://schemas.microsoft.com/office/drawing/2014/main" id="{5D521FAD-60F9-7D4D-99F5-BE9F411552A2}"/>
              </a:ext>
            </a:extLst>
          </p:cNvPr>
          <p:cNvSpPr>
            <a:spLocks noGrp="1"/>
          </p:cNvSpPr>
          <p:nvPr>
            <p:ph type="pic" sz="quarter" idx="19" hasCustomPrompt="1"/>
          </p:nvPr>
        </p:nvSpPr>
        <p:spPr>
          <a:xfrm>
            <a:off x="5471833" y="1169043"/>
            <a:ext cx="1072991" cy="1104124"/>
          </a:xfrm>
        </p:spPr>
        <p:txBody>
          <a:bodyPr anchor="ctr"/>
          <a:lstStyle>
            <a:lvl1pPr algn="ctr">
              <a:defRPr/>
            </a:lvl1pPr>
          </a:lstStyle>
          <a:p>
            <a:r>
              <a:rPr lang="en-AU"/>
              <a:t>add </a:t>
            </a:r>
            <a:br>
              <a:rPr lang="en-AU"/>
            </a:br>
            <a:r>
              <a:rPr lang="en-AU"/>
              <a:t>icon</a:t>
            </a:r>
          </a:p>
        </p:txBody>
      </p:sp>
      <p:sp>
        <p:nvSpPr>
          <p:cNvPr id="27" name="Tijdelijke aanduiding voor afbeelding 2">
            <a:extLst>
              <a:ext uri="{FF2B5EF4-FFF2-40B4-BE49-F238E27FC236}">
                <a16:creationId xmlns:a16="http://schemas.microsoft.com/office/drawing/2014/main" id="{E4388F5C-724A-234C-96D7-138AD45A18C6}"/>
              </a:ext>
            </a:extLst>
          </p:cNvPr>
          <p:cNvSpPr>
            <a:spLocks noGrp="1"/>
          </p:cNvSpPr>
          <p:nvPr>
            <p:ph type="pic" sz="quarter" idx="20" hasCustomPrompt="1"/>
          </p:nvPr>
        </p:nvSpPr>
        <p:spPr>
          <a:xfrm>
            <a:off x="8211786" y="1169043"/>
            <a:ext cx="1072991" cy="1104124"/>
          </a:xfrm>
        </p:spPr>
        <p:txBody>
          <a:bodyPr anchor="ctr"/>
          <a:lstStyle>
            <a:lvl1pPr algn="ctr">
              <a:defRPr/>
            </a:lvl1pPr>
          </a:lstStyle>
          <a:p>
            <a:r>
              <a:rPr lang="en-AU"/>
              <a:t>add </a:t>
            </a:r>
            <a:br>
              <a:rPr lang="en-AU"/>
            </a:br>
            <a:r>
              <a:rPr lang="en-AU"/>
              <a:t>icon</a:t>
            </a:r>
          </a:p>
        </p:txBody>
      </p:sp>
      <p:pic>
        <p:nvPicPr>
          <p:cNvPr id="19" name="Afbeelding 17">
            <a:extLst>
              <a:ext uri="{FF2B5EF4-FFF2-40B4-BE49-F238E27FC236}">
                <a16:creationId xmlns:a16="http://schemas.microsoft.com/office/drawing/2014/main" id="{79A6FAC6-7BA2-6C4F-A6BC-3419CE5D3C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646211478"/>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 Columns - light">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ED78224C-A808-3C4F-B362-F8902C11DEB5}"/>
              </a:ext>
            </a:extLst>
          </p:cNvPr>
          <p:cNvSpPr/>
          <p:nvPr/>
        </p:nvSpPr>
        <p:spPr>
          <a:xfrm>
            <a:off x="6189889"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hthoek 11">
            <a:extLst>
              <a:ext uri="{FF2B5EF4-FFF2-40B4-BE49-F238E27FC236}">
                <a16:creationId xmlns:a16="http://schemas.microsoft.com/office/drawing/2014/main" id="{044BED94-4B04-7B4A-8053-7B9D97D1D160}"/>
              </a:ext>
            </a:extLst>
          </p:cNvPr>
          <p:cNvSpPr/>
          <p:nvPr/>
        </p:nvSpPr>
        <p:spPr>
          <a:xfrm>
            <a:off x="3441432" y="661418"/>
            <a:ext cx="2548403" cy="5535167"/>
          </a:xfrm>
          <a:prstGeom prst="rect">
            <a:avLst/>
          </a:prstGeom>
          <a:solidFill>
            <a:schemeClr val="bg1"/>
          </a:solidFill>
          <a:ln>
            <a:noFill/>
          </a:ln>
          <a:effectLst>
            <a:outerShdw blurRad="1524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el 10">
            <a:extLst>
              <a:ext uri="{FF2B5EF4-FFF2-40B4-BE49-F238E27FC236}">
                <a16:creationId xmlns:a16="http://schemas.microsoft.com/office/drawing/2014/main" id="{F54805F1-D7E6-CF4F-8A1C-4874AB25FA83}"/>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tx1"/>
                </a:solidFill>
              </a:defRPr>
            </a:lvl1pPr>
          </a:lstStyle>
          <a:p>
            <a:r>
              <a:rPr lang="en-AU" noProof="0"/>
              <a:t>Add title</a:t>
            </a:r>
          </a:p>
        </p:txBody>
      </p:sp>
      <p:sp>
        <p:nvSpPr>
          <p:cNvPr id="9" name="Tijdelijke aanduiding voor tekst 2">
            <a:extLst>
              <a:ext uri="{FF2B5EF4-FFF2-40B4-BE49-F238E27FC236}">
                <a16:creationId xmlns:a16="http://schemas.microsoft.com/office/drawing/2014/main" id="{EBFDCB9C-4298-8245-AA51-839D1DD4B4DA}"/>
              </a:ext>
            </a:extLst>
          </p:cNvPr>
          <p:cNvSpPr>
            <a:spLocks noGrp="1"/>
          </p:cNvSpPr>
          <p:nvPr>
            <p:ph type="body" sz="quarter" idx="14" hasCustomPrompt="1"/>
          </p:nvPr>
        </p:nvSpPr>
        <p:spPr>
          <a:xfrm>
            <a:off x="3686175" y="2417006"/>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0" name="Tijdelijke aanduiding voor tekst 2">
            <a:extLst>
              <a:ext uri="{FF2B5EF4-FFF2-40B4-BE49-F238E27FC236}">
                <a16:creationId xmlns:a16="http://schemas.microsoft.com/office/drawing/2014/main" id="{34F0B6A4-81B2-324A-86CF-A4849D777333}"/>
              </a:ext>
            </a:extLst>
          </p:cNvPr>
          <p:cNvSpPr>
            <a:spLocks noGrp="1"/>
          </p:cNvSpPr>
          <p:nvPr>
            <p:ph type="body" sz="quarter" idx="15" hasCustomPrompt="1"/>
          </p:nvPr>
        </p:nvSpPr>
        <p:spPr>
          <a:xfrm>
            <a:off x="6445622" y="2412304"/>
            <a:ext cx="2052639" cy="807469"/>
          </a:xfrm>
        </p:spPr>
        <p:txBody>
          <a:bodyPr anchor="b">
            <a:noAutofit/>
          </a:bodyPr>
          <a:lstStyle>
            <a:lvl1pPr>
              <a:defRPr sz="1400" b="1" i="0">
                <a:solidFill>
                  <a:schemeClr val="tx1"/>
                </a:solidFill>
                <a:latin typeface="+mj-lt"/>
              </a:defRPr>
            </a:lvl1pPr>
          </a:lstStyle>
          <a:p>
            <a:pPr lvl="0"/>
            <a:r>
              <a:rPr lang="en-AU" noProof="0"/>
              <a:t>Add title</a:t>
            </a:r>
          </a:p>
        </p:txBody>
      </p:sp>
      <p:sp>
        <p:nvSpPr>
          <p:cNvPr id="13" name="Tijdelijke aanduiding voor tekst 12">
            <a:extLst>
              <a:ext uri="{FF2B5EF4-FFF2-40B4-BE49-F238E27FC236}">
                <a16:creationId xmlns:a16="http://schemas.microsoft.com/office/drawing/2014/main" id="{527073CC-2A6D-B64F-8D8F-03E4CA0EA477}"/>
              </a:ext>
            </a:extLst>
          </p:cNvPr>
          <p:cNvSpPr>
            <a:spLocks noGrp="1"/>
          </p:cNvSpPr>
          <p:nvPr>
            <p:ph type="body" sz="quarter" idx="11" hasCustomPrompt="1"/>
          </p:nvPr>
        </p:nvSpPr>
        <p:spPr>
          <a:xfrm>
            <a:off x="3685679" y="3429001"/>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5" name="Tijdelijke aanduiding voor tekst 12">
            <a:extLst>
              <a:ext uri="{FF2B5EF4-FFF2-40B4-BE49-F238E27FC236}">
                <a16:creationId xmlns:a16="http://schemas.microsoft.com/office/drawing/2014/main" id="{8291C2CA-37BB-534B-9829-67B62213BC94}"/>
              </a:ext>
            </a:extLst>
          </p:cNvPr>
          <p:cNvSpPr>
            <a:spLocks noGrp="1"/>
          </p:cNvSpPr>
          <p:nvPr>
            <p:ph type="body" sz="quarter" idx="12" hasCustomPrompt="1"/>
          </p:nvPr>
        </p:nvSpPr>
        <p:spPr>
          <a:xfrm>
            <a:off x="6437561" y="3429000"/>
            <a:ext cx="2053060" cy="2514600"/>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7" name="Tijdelijke aanduiding voor tekst 12">
            <a:extLst>
              <a:ext uri="{FF2B5EF4-FFF2-40B4-BE49-F238E27FC236}">
                <a16:creationId xmlns:a16="http://schemas.microsoft.com/office/drawing/2014/main" id="{8266B732-4B9C-A24B-94ED-4402687A4BD5}"/>
              </a:ext>
            </a:extLst>
          </p:cNvPr>
          <p:cNvSpPr>
            <a:spLocks noGrp="1"/>
          </p:cNvSpPr>
          <p:nvPr>
            <p:ph type="body" sz="quarter" idx="17" hasCustomPrompt="1"/>
          </p:nvPr>
        </p:nvSpPr>
        <p:spPr>
          <a:xfrm>
            <a:off x="933798" y="2085975"/>
            <a:ext cx="1977735" cy="1166876"/>
          </a:xfrm>
        </p:spPr>
        <p:txBody>
          <a:bodyPr>
            <a:noAutofit/>
          </a:bodyPr>
          <a:lstStyle>
            <a:lvl1pPr>
              <a:lnSpc>
                <a:spcPts val="1840"/>
              </a:lnSpc>
              <a:defRPr sz="1200">
                <a:solidFill>
                  <a:schemeClr val="tx1"/>
                </a:solidFill>
              </a:defRPr>
            </a:lvl1pPr>
            <a:lvl2pPr>
              <a:lnSpc>
                <a:spcPts val="1840"/>
              </a:lnSpc>
              <a:defRPr sz="1200">
                <a:solidFill>
                  <a:schemeClr val="bg1"/>
                </a:solidFill>
              </a:defRPr>
            </a:lvl2pPr>
            <a:lvl3pPr>
              <a:lnSpc>
                <a:spcPts val="1840"/>
              </a:lnSpc>
              <a:defRPr sz="1200">
                <a:solidFill>
                  <a:schemeClr val="bg1"/>
                </a:solidFill>
              </a:defRPr>
            </a:lvl3pPr>
            <a:lvl4pPr>
              <a:lnSpc>
                <a:spcPts val="1840"/>
              </a:lnSpc>
              <a:defRPr sz="1200">
                <a:solidFill>
                  <a:schemeClr val="bg1"/>
                </a:solidFill>
              </a:defRPr>
            </a:lvl4pPr>
            <a:lvl5pPr>
              <a:lnSpc>
                <a:spcPts val="1840"/>
              </a:lnSpc>
              <a:defRPr sz="1200">
                <a:solidFill>
                  <a:schemeClr val="bg1"/>
                </a:solidFill>
              </a:defRPr>
            </a:lvl5pPr>
          </a:lstStyle>
          <a:p>
            <a:pPr lvl="0"/>
            <a:r>
              <a:rPr lang="en-AU" noProof="0"/>
              <a:t>Add description</a:t>
            </a:r>
          </a:p>
        </p:txBody>
      </p:sp>
      <p:pic>
        <p:nvPicPr>
          <p:cNvPr id="18" name="Afbeelding 17">
            <a:extLst>
              <a:ext uri="{FF2B5EF4-FFF2-40B4-BE49-F238E27FC236}">
                <a16:creationId xmlns:a16="http://schemas.microsoft.com/office/drawing/2014/main" id="{F39F050C-FF94-BB4C-918F-38511A2DB1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
        <p:nvSpPr>
          <p:cNvPr id="21" name="Tijdelijke aanduiding voor afbeelding 2">
            <a:extLst>
              <a:ext uri="{FF2B5EF4-FFF2-40B4-BE49-F238E27FC236}">
                <a16:creationId xmlns:a16="http://schemas.microsoft.com/office/drawing/2014/main" id="{AC243FF1-BC49-2740-8AAE-CB689CC5C1E7}"/>
              </a:ext>
            </a:extLst>
          </p:cNvPr>
          <p:cNvSpPr>
            <a:spLocks noGrp="1"/>
          </p:cNvSpPr>
          <p:nvPr>
            <p:ph type="pic" sz="quarter" idx="19" hasCustomPrompt="1"/>
          </p:nvPr>
        </p:nvSpPr>
        <p:spPr>
          <a:xfrm>
            <a:off x="5148717" y="745749"/>
            <a:ext cx="770097" cy="770096"/>
          </a:xfrm>
        </p:spPr>
        <p:txBody>
          <a:bodyPr anchor="ctr"/>
          <a:lstStyle>
            <a:lvl1pPr algn="ctr">
              <a:defRPr/>
            </a:lvl1pPr>
          </a:lstStyle>
          <a:p>
            <a:r>
              <a:rPr lang="en-AU"/>
              <a:t>add </a:t>
            </a:r>
            <a:br>
              <a:rPr lang="en-AU"/>
            </a:br>
            <a:r>
              <a:rPr lang="en-AU"/>
              <a:t>icon</a:t>
            </a:r>
          </a:p>
        </p:txBody>
      </p:sp>
      <p:sp>
        <p:nvSpPr>
          <p:cNvPr id="22" name="Tijdelijke aanduiding voor afbeelding 2">
            <a:extLst>
              <a:ext uri="{FF2B5EF4-FFF2-40B4-BE49-F238E27FC236}">
                <a16:creationId xmlns:a16="http://schemas.microsoft.com/office/drawing/2014/main" id="{4835F240-FB5F-D546-BB5D-BA7CFA4F1896}"/>
              </a:ext>
            </a:extLst>
          </p:cNvPr>
          <p:cNvSpPr>
            <a:spLocks noGrp="1"/>
          </p:cNvSpPr>
          <p:nvPr>
            <p:ph type="pic" sz="quarter" idx="20" hasCustomPrompt="1"/>
          </p:nvPr>
        </p:nvSpPr>
        <p:spPr>
          <a:xfrm>
            <a:off x="7888672" y="745749"/>
            <a:ext cx="770097" cy="770096"/>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404277803"/>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ext slide - dark">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a:xfrm>
            <a:off x="838200" y="681038"/>
            <a:ext cx="10515600" cy="783621"/>
          </a:xfrm>
        </p:spPr>
        <p:txBody>
          <a:bodyPr lIns="0" tIns="0" rIns="0" bIns="0">
            <a:noAutofit/>
          </a:bodyPr>
          <a:lstStyle>
            <a:lvl1pPr>
              <a:defRPr sz="2400"/>
            </a:lvl1pPr>
          </a:lstStyle>
          <a:p>
            <a:r>
              <a:rPr lang="en-AU" noProof="0"/>
              <a:t>Add title</a:t>
            </a:r>
          </a:p>
        </p:txBody>
      </p:sp>
      <p:sp>
        <p:nvSpPr>
          <p:cNvPr id="5" name="Tijdelijke aanduiding voor tekst 4">
            <a:extLst>
              <a:ext uri="{FF2B5EF4-FFF2-40B4-BE49-F238E27FC236}">
                <a16:creationId xmlns:a16="http://schemas.microsoft.com/office/drawing/2014/main" id="{694F5314-C7C0-454A-8ABB-9A3537F0DF6A}"/>
              </a:ext>
            </a:extLst>
          </p:cNvPr>
          <p:cNvSpPr>
            <a:spLocks noGrp="1"/>
          </p:cNvSpPr>
          <p:nvPr>
            <p:ph type="body" sz="quarter" idx="10" hasCustomPrompt="1"/>
          </p:nvPr>
        </p:nvSpPr>
        <p:spPr>
          <a:xfrm>
            <a:off x="838200" y="2292351"/>
            <a:ext cx="10515600" cy="3884613"/>
          </a:xfrm>
        </p:spPr>
        <p:txBody>
          <a:bodyPr>
            <a:noAutofit/>
          </a:bodyPr>
          <a:lstStyle>
            <a:lvl1pPr>
              <a:defRPr/>
            </a:lvl1pPr>
          </a:lstStyle>
          <a:p>
            <a:pPr lvl="0"/>
            <a:r>
              <a:rPr lang="en-AU" noProof="0"/>
              <a:t>Add text</a:t>
            </a:r>
          </a:p>
        </p:txBody>
      </p:sp>
      <p:pic>
        <p:nvPicPr>
          <p:cNvPr id="6" name="Afbeelding 5">
            <a:extLst>
              <a:ext uri="{FF2B5EF4-FFF2-40B4-BE49-F238E27FC236}">
                <a16:creationId xmlns:a16="http://schemas.microsoft.com/office/drawing/2014/main" id="{AE189213-7371-3D48-85AD-ABAF4AC78D5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375361027"/>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ext slide - light">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p:txBody>
          <a:bodyPr lIns="0" tIns="0" rIns="0" bIns="0"/>
          <a:lstStyle/>
          <a:p>
            <a:r>
              <a:rPr lang="en-AU" noProof="0"/>
              <a:t>Add title</a:t>
            </a:r>
          </a:p>
        </p:txBody>
      </p:sp>
      <p:sp>
        <p:nvSpPr>
          <p:cNvPr id="6" name="Tijdelijke aanduiding voor tekst 5">
            <a:extLst>
              <a:ext uri="{FF2B5EF4-FFF2-40B4-BE49-F238E27FC236}">
                <a16:creationId xmlns:a16="http://schemas.microsoft.com/office/drawing/2014/main" id="{E0B482B4-6EC9-3F43-A366-19EB89A6D363}"/>
              </a:ext>
            </a:extLst>
          </p:cNvPr>
          <p:cNvSpPr>
            <a:spLocks noGrp="1"/>
          </p:cNvSpPr>
          <p:nvPr>
            <p:ph type="body" sz="quarter" idx="10" hasCustomPrompt="1"/>
          </p:nvPr>
        </p:nvSpPr>
        <p:spPr>
          <a:xfrm>
            <a:off x="838200" y="2292351"/>
            <a:ext cx="10515600" cy="3884613"/>
          </a:xfrm>
        </p:spPr>
        <p:txBody>
          <a:bodyPr/>
          <a:lstStyle>
            <a:lvl1pPr>
              <a:defRPr/>
            </a:lvl1pPr>
          </a:lstStyle>
          <a:p>
            <a:pPr lvl="0"/>
            <a:r>
              <a:rPr lang="en-AU" noProof="0"/>
              <a:t>Add text</a:t>
            </a:r>
          </a:p>
        </p:txBody>
      </p:sp>
      <p:pic>
        <p:nvPicPr>
          <p:cNvPr id="5" name="Afbeelding 4">
            <a:extLst>
              <a:ext uri="{FF2B5EF4-FFF2-40B4-BE49-F238E27FC236}">
                <a16:creationId xmlns:a16="http://schemas.microsoft.com/office/drawing/2014/main" id="{DA7DCA7A-2A14-A346-894A-43FDE32E3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2730119506"/>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ext + image - light">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a:xfrm>
            <a:off x="838200" y="2519466"/>
            <a:ext cx="5183221" cy="909535"/>
          </a:xfrm>
        </p:spPr>
        <p:txBody>
          <a:bodyPr lIns="0" tIns="0" rIns="0" bIns="0" anchor="b"/>
          <a:lstStyle/>
          <a:p>
            <a:r>
              <a:rPr lang="en-AU" noProof="0"/>
              <a:t>Add title</a:t>
            </a:r>
          </a:p>
        </p:txBody>
      </p:sp>
      <p:sp>
        <p:nvSpPr>
          <p:cNvPr id="6" name="Tijdelijke aanduiding voor tekst 5">
            <a:extLst>
              <a:ext uri="{FF2B5EF4-FFF2-40B4-BE49-F238E27FC236}">
                <a16:creationId xmlns:a16="http://schemas.microsoft.com/office/drawing/2014/main" id="{E0B482B4-6EC9-3F43-A366-19EB89A6D363}"/>
              </a:ext>
            </a:extLst>
          </p:cNvPr>
          <p:cNvSpPr>
            <a:spLocks noGrp="1"/>
          </p:cNvSpPr>
          <p:nvPr>
            <p:ph type="body" sz="quarter" idx="10" hasCustomPrompt="1"/>
          </p:nvPr>
        </p:nvSpPr>
        <p:spPr>
          <a:xfrm>
            <a:off x="838200" y="3638145"/>
            <a:ext cx="5183221" cy="2538819"/>
          </a:xfrm>
        </p:spPr>
        <p:txBody>
          <a:bodyPr/>
          <a:lstStyle>
            <a:lvl1pPr>
              <a:defRPr/>
            </a:lvl1pPr>
          </a:lstStyle>
          <a:p>
            <a:pPr lvl="0"/>
            <a:r>
              <a:rPr lang="en-AU" noProof="0"/>
              <a:t>Add text</a:t>
            </a:r>
          </a:p>
        </p:txBody>
      </p:sp>
      <p:pic>
        <p:nvPicPr>
          <p:cNvPr id="5" name="Afbeelding 4">
            <a:extLst>
              <a:ext uri="{FF2B5EF4-FFF2-40B4-BE49-F238E27FC236}">
                <a16:creationId xmlns:a16="http://schemas.microsoft.com/office/drawing/2014/main" id="{DA7DCA7A-2A14-A346-894A-43FDE32E3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
        <p:nvSpPr>
          <p:cNvPr id="3" name="Tijdelijke aanduiding voor afbeelding 2">
            <a:extLst>
              <a:ext uri="{FF2B5EF4-FFF2-40B4-BE49-F238E27FC236}">
                <a16:creationId xmlns:a16="http://schemas.microsoft.com/office/drawing/2014/main" id="{BAF8A7B3-C9CE-E44E-84A2-B027B6E8D9C8}"/>
              </a:ext>
            </a:extLst>
          </p:cNvPr>
          <p:cNvSpPr>
            <a:spLocks noGrp="1"/>
          </p:cNvSpPr>
          <p:nvPr>
            <p:ph type="pic" sz="quarter" idx="11"/>
          </p:nvPr>
        </p:nvSpPr>
        <p:spPr>
          <a:xfrm>
            <a:off x="6303963" y="1065214"/>
            <a:ext cx="5111751" cy="5111751"/>
          </a:xfrm>
        </p:spPr>
        <p:txBody>
          <a:bodyPr/>
          <a:lstStyle/>
          <a:p>
            <a:r>
              <a:rPr lang="en-US"/>
              <a:t>Click icon to add picture</a:t>
            </a:r>
            <a:endParaRPr lang="en-AU"/>
          </a:p>
        </p:txBody>
      </p:sp>
    </p:spTree>
    <p:extLst>
      <p:ext uri="{BB962C8B-B14F-4D97-AF65-F5344CB8AC3E}">
        <p14:creationId xmlns:p14="http://schemas.microsoft.com/office/powerpoint/2010/main" val="259904691"/>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ext + image - dark">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a:xfrm>
            <a:off x="838200" y="2519466"/>
            <a:ext cx="5183221" cy="909535"/>
          </a:xfrm>
        </p:spPr>
        <p:txBody>
          <a:bodyPr lIns="0" tIns="0" rIns="0" bIns="0" anchor="b"/>
          <a:lstStyle/>
          <a:p>
            <a:r>
              <a:rPr lang="en-AU" noProof="0"/>
              <a:t>Add title</a:t>
            </a:r>
          </a:p>
        </p:txBody>
      </p:sp>
      <p:sp>
        <p:nvSpPr>
          <p:cNvPr id="6" name="Tijdelijke aanduiding voor tekst 5">
            <a:extLst>
              <a:ext uri="{FF2B5EF4-FFF2-40B4-BE49-F238E27FC236}">
                <a16:creationId xmlns:a16="http://schemas.microsoft.com/office/drawing/2014/main" id="{E0B482B4-6EC9-3F43-A366-19EB89A6D363}"/>
              </a:ext>
            </a:extLst>
          </p:cNvPr>
          <p:cNvSpPr>
            <a:spLocks noGrp="1"/>
          </p:cNvSpPr>
          <p:nvPr>
            <p:ph type="body" sz="quarter" idx="10" hasCustomPrompt="1"/>
          </p:nvPr>
        </p:nvSpPr>
        <p:spPr>
          <a:xfrm>
            <a:off x="838200" y="3638145"/>
            <a:ext cx="5183221" cy="2538819"/>
          </a:xfrm>
        </p:spPr>
        <p:txBody>
          <a:bodyPr/>
          <a:lstStyle>
            <a:lvl1pPr>
              <a:defRPr/>
            </a:lvl1pPr>
          </a:lstStyle>
          <a:p>
            <a:pPr lvl="0"/>
            <a:r>
              <a:rPr lang="en-AU" noProof="0"/>
              <a:t>Add text</a:t>
            </a:r>
          </a:p>
        </p:txBody>
      </p:sp>
      <p:sp>
        <p:nvSpPr>
          <p:cNvPr id="3" name="Tijdelijke aanduiding voor afbeelding 2">
            <a:extLst>
              <a:ext uri="{FF2B5EF4-FFF2-40B4-BE49-F238E27FC236}">
                <a16:creationId xmlns:a16="http://schemas.microsoft.com/office/drawing/2014/main" id="{BAF8A7B3-C9CE-E44E-84A2-B027B6E8D9C8}"/>
              </a:ext>
            </a:extLst>
          </p:cNvPr>
          <p:cNvSpPr>
            <a:spLocks noGrp="1"/>
          </p:cNvSpPr>
          <p:nvPr>
            <p:ph type="pic" sz="quarter" idx="11"/>
          </p:nvPr>
        </p:nvSpPr>
        <p:spPr>
          <a:xfrm>
            <a:off x="6303963" y="1065214"/>
            <a:ext cx="5111751" cy="5111751"/>
          </a:xfrm>
        </p:spPr>
        <p:txBody>
          <a:bodyPr/>
          <a:lstStyle/>
          <a:p>
            <a:r>
              <a:rPr lang="en-US"/>
              <a:t>Click icon to add picture</a:t>
            </a:r>
            <a:endParaRPr lang="en-AU"/>
          </a:p>
        </p:txBody>
      </p:sp>
      <p:pic>
        <p:nvPicPr>
          <p:cNvPr id="8" name="Afbeelding 7">
            <a:extLst>
              <a:ext uri="{FF2B5EF4-FFF2-40B4-BE49-F238E27FC236}">
                <a16:creationId xmlns:a16="http://schemas.microsoft.com/office/drawing/2014/main" id="{25FA5E63-1B6D-B941-B859-144C23528C0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3169582163"/>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ocks + image">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p:txBody>
          <a:bodyPr lIns="0" tIns="0" rIns="0" bIns="0">
            <a:noAutofit/>
          </a:bodyPr>
          <a:lstStyle/>
          <a:p>
            <a:r>
              <a:rPr lang="en-AU" noProof="0"/>
              <a:t>Add title</a:t>
            </a:r>
          </a:p>
        </p:txBody>
      </p:sp>
      <p:pic>
        <p:nvPicPr>
          <p:cNvPr id="5" name="Afbeelding 4">
            <a:extLst>
              <a:ext uri="{FF2B5EF4-FFF2-40B4-BE49-F238E27FC236}">
                <a16:creationId xmlns:a16="http://schemas.microsoft.com/office/drawing/2014/main" id="{DA7DCA7A-2A14-A346-894A-43FDE32E3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
        <p:nvSpPr>
          <p:cNvPr id="2" name="Rechthoek 1">
            <a:extLst>
              <a:ext uri="{FF2B5EF4-FFF2-40B4-BE49-F238E27FC236}">
                <a16:creationId xmlns:a16="http://schemas.microsoft.com/office/drawing/2014/main" id="{A3D4FCB4-C80D-8F49-98FA-2ED18EDC4F43}"/>
              </a:ext>
            </a:extLst>
          </p:cNvPr>
          <p:cNvSpPr/>
          <p:nvPr/>
        </p:nvSpPr>
        <p:spPr>
          <a:xfrm>
            <a:off x="838200" y="1712068"/>
            <a:ext cx="5257800" cy="1157592"/>
          </a:xfrm>
          <a:prstGeom prst="rect">
            <a:avLst/>
          </a:prstGeom>
          <a:solidFill>
            <a:schemeClr val="bg1">
              <a:alpha val="86000"/>
            </a:schemeClr>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Rechthoek 6">
            <a:extLst>
              <a:ext uri="{FF2B5EF4-FFF2-40B4-BE49-F238E27FC236}">
                <a16:creationId xmlns:a16="http://schemas.microsoft.com/office/drawing/2014/main" id="{224A0366-9AC3-824E-8736-505BB2BAE723}"/>
              </a:ext>
            </a:extLst>
          </p:cNvPr>
          <p:cNvSpPr/>
          <p:nvPr/>
        </p:nvSpPr>
        <p:spPr>
          <a:xfrm>
            <a:off x="838200" y="3129064"/>
            <a:ext cx="5257800" cy="1157592"/>
          </a:xfrm>
          <a:prstGeom prst="rect">
            <a:avLst/>
          </a:prstGeom>
          <a:solidFill>
            <a:schemeClr val="bg1">
              <a:alpha val="86000"/>
            </a:schemeClr>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Rechthoek 7">
            <a:extLst>
              <a:ext uri="{FF2B5EF4-FFF2-40B4-BE49-F238E27FC236}">
                <a16:creationId xmlns:a16="http://schemas.microsoft.com/office/drawing/2014/main" id="{6D080F1D-CF98-A440-A776-EAB8B5D24AD4}"/>
              </a:ext>
            </a:extLst>
          </p:cNvPr>
          <p:cNvSpPr/>
          <p:nvPr/>
        </p:nvSpPr>
        <p:spPr>
          <a:xfrm>
            <a:off x="838200" y="4546060"/>
            <a:ext cx="5257800" cy="1157592"/>
          </a:xfrm>
          <a:prstGeom prst="rect">
            <a:avLst/>
          </a:prstGeom>
          <a:solidFill>
            <a:schemeClr val="bg1">
              <a:alpha val="86000"/>
            </a:schemeClr>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Tijdelijke aanduiding voor tekst 12">
            <a:extLst>
              <a:ext uri="{FF2B5EF4-FFF2-40B4-BE49-F238E27FC236}">
                <a16:creationId xmlns:a16="http://schemas.microsoft.com/office/drawing/2014/main" id="{2FB73E39-6F4E-A844-91E8-51F53CBF05F7}"/>
              </a:ext>
            </a:extLst>
          </p:cNvPr>
          <p:cNvSpPr>
            <a:spLocks noGrp="1"/>
          </p:cNvSpPr>
          <p:nvPr>
            <p:ph type="body" sz="quarter" idx="11" hasCustomPrompt="1"/>
          </p:nvPr>
        </p:nvSpPr>
        <p:spPr>
          <a:xfrm>
            <a:off x="2051431" y="1848257"/>
            <a:ext cx="3814347" cy="885217"/>
          </a:xfrm>
        </p:spPr>
        <p:txBody>
          <a:bodyPr anchor="ctr" anchorCtr="0">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0" name="Tijdelijke aanduiding voor tekst 12">
            <a:extLst>
              <a:ext uri="{FF2B5EF4-FFF2-40B4-BE49-F238E27FC236}">
                <a16:creationId xmlns:a16="http://schemas.microsoft.com/office/drawing/2014/main" id="{5A1EC95A-A0B3-0841-B620-4434B9610286}"/>
              </a:ext>
            </a:extLst>
          </p:cNvPr>
          <p:cNvSpPr>
            <a:spLocks noGrp="1"/>
          </p:cNvSpPr>
          <p:nvPr>
            <p:ph type="body" sz="quarter" idx="12" hasCustomPrompt="1"/>
          </p:nvPr>
        </p:nvSpPr>
        <p:spPr>
          <a:xfrm>
            <a:off x="2051431" y="3265253"/>
            <a:ext cx="3814347" cy="885217"/>
          </a:xfrm>
        </p:spPr>
        <p:txBody>
          <a:bodyPr anchor="ctr" anchorCtr="0">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1" name="Tijdelijke aanduiding voor tekst 12">
            <a:extLst>
              <a:ext uri="{FF2B5EF4-FFF2-40B4-BE49-F238E27FC236}">
                <a16:creationId xmlns:a16="http://schemas.microsoft.com/office/drawing/2014/main" id="{4A8AC888-D3C4-B44E-9D70-27EC17C1D627}"/>
              </a:ext>
            </a:extLst>
          </p:cNvPr>
          <p:cNvSpPr>
            <a:spLocks noGrp="1"/>
          </p:cNvSpPr>
          <p:nvPr>
            <p:ph type="body" sz="quarter" idx="13" hasCustomPrompt="1"/>
          </p:nvPr>
        </p:nvSpPr>
        <p:spPr>
          <a:xfrm>
            <a:off x="2051431" y="4682249"/>
            <a:ext cx="3814347" cy="885217"/>
          </a:xfrm>
        </p:spPr>
        <p:txBody>
          <a:bodyPr anchor="ctr" anchorCtr="0">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2" name="Tijdelijke aanduiding voor afbeelding 2">
            <a:extLst>
              <a:ext uri="{FF2B5EF4-FFF2-40B4-BE49-F238E27FC236}">
                <a16:creationId xmlns:a16="http://schemas.microsoft.com/office/drawing/2014/main" id="{F8A16158-A762-F844-AC57-9C202767AB9B}"/>
              </a:ext>
            </a:extLst>
          </p:cNvPr>
          <p:cNvSpPr>
            <a:spLocks noGrp="1"/>
          </p:cNvSpPr>
          <p:nvPr>
            <p:ph type="pic" sz="quarter" idx="19" hasCustomPrompt="1"/>
          </p:nvPr>
        </p:nvSpPr>
        <p:spPr>
          <a:xfrm>
            <a:off x="1010895" y="1865634"/>
            <a:ext cx="867840" cy="867839"/>
          </a:xfrm>
        </p:spPr>
        <p:txBody>
          <a:bodyPr anchor="ctr"/>
          <a:lstStyle>
            <a:lvl1pPr algn="ctr">
              <a:defRPr/>
            </a:lvl1pPr>
          </a:lstStyle>
          <a:p>
            <a:r>
              <a:rPr lang="en-AU"/>
              <a:t>add </a:t>
            </a:r>
            <a:br>
              <a:rPr lang="en-AU"/>
            </a:br>
            <a:r>
              <a:rPr lang="en-AU"/>
              <a:t>icon</a:t>
            </a:r>
          </a:p>
        </p:txBody>
      </p:sp>
      <p:sp>
        <p:nvSpPr>
          <p:cNvPr id="15" name="Tijdelijke aanduiding voor afbeelding 2">
            <a:extLst>
              <a:ext uri="{FF2B5EF4-FFF2-40B4-BE49-F238E27FC236}">
                <a16:creationId xmlns:a16="http://schemas.microsoft.com/office/drawing/2014/main" id="{3FC0FA61-BA4C-BE49-943E-8FA6E587D430}"/>
              </a:ext>
            </a:extLst>
          </p:cNvPr>
          <p:cNvSpPr>
            <a:spLocks noGrp="1"/>
          </p:cNvSpPr>
          <p:nvPr>
            <p:ph type="pic" sz="quarter" idx="20" hasCustomPrompt="1"/>
          </p:nvPr>
        </p:nvSpPr>
        <p:spPr>
          <a:xfrm>
            <a:off x="1010895" y="3265253"/>
            <a:ext cx="867840" cy="867839"/>
          </a:xfrm>
        </p:spPr>
        <p:txBody>
          <a:bodyPr anchor="ctr"/>
          <a:lstStyle>
            <a:lvl1pPr algn="ctr">
              <a:defRPr/>
            </a:lvl1pPr>
          </a:lstStyle>
          <a:p>
            <a:r>
              <a:rPr lang="en-AU"/>
              <a:t>add </a:t>
            </a:r>
            <a:br>
              <a:rPr lang="en-AU"/>
            </a:br>
            <a:r>
              <a:rPr lang="en-AU"/>
              <a:t>icon</a:t>
            </a:r>
          </a:p>
        </p:txBody>
      </p:sp>
      <p:sp>
        <p:nvSpPr>
          <p:cNvPr id="16" name="Tijdelijke aanduiding voor afbeelding 2">
            <a:extLst>
              <a:ext uri="{FF2B5EF4-FFF2-40B4-BE49-F238E27FC236}">
                <a16:creationId xmlns:a16="http://schemas.microsoft.com/office/drawing/2014/main" id="{4587CC06-E99F-4C4B-84B4-07F7EE2D2111}"/>
              </a:ext>
            </a:extLst>
          </p:cNvPr>
          <p:cNvSpPr>
            <a:spLocks noGrp="1"/>
          </p:cNvSpPr>
          <p:nvPr>
            <p:ph type="pic" sz="quarter" idx="21" hasCustomPrompt="1"/>
          </p:nvPr>
        </p:nvSpPr>
        <p:spPr>
          <a:xfrm>
            <a:off x="1010895" y="4682249"/>
            <a:ext cx="867840" cy="867839"/>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3783308299"/>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olution 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36460E6-87A1-5644-A3B9-FC42CBC6E96B}"/>
              </a:ext>
            </a:extLst>
          </p:cNvPr>
          <p:cNvSpPr/>
          <p:nvPr/>
        </p:nvSpPr>
        <p:spPr>
          <a:xfrm>
            <a:off x="768485" y="714983"/>
            <a:ext cx="5428035" cy="5428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5" name="Afbeelding 14">
            <a:extLst>
              <a:ext uri="{FF2B5EF4-FFF2-40B4-BE49-F238E27FC236}">
                <a16:creationId xmlns:a16="http://schemas.microsoft.com/office/drawing/2014/main" id="{E6A6A02B-8BD1-6E43-918F-F3C22316D0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8486" y="3724377"/>
            <a:ext cx="4067975" cy="2418640"/>
          </a:xfrm>
          <a:prstGeom prst="rect">
            <a:avLst/>
          </a:prstGeom>
        </p:spPr>
      </p:pic>
      <p:pic>
        <p:nvPicPr>
          <p:cNvPr id="6" name="Afbeelding 5">
            <a:extLst>
              <a:ext uri="{FF2B5EF4-FFF2-40B4-BE49-F238E27FC236}">
                <a16:creationId xmlns:a16="http://schemas.microsoft.com/office/drawing/2014/main" id="{AE189213-7371-3D48-85AD-ABAF4AC78D5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a:xfrm>
            <a:off x="1287504" y="1264699"/>
            <a:ext cx="4325357" cy="466827"/>
          </a:xfrm>
        </p:spPr>
        <p:txBody>
          <a:bodyPr lIns="0" tIns="0" rIns="0" bIns="0">
            <a:noAutofit/>
          </a:bodyPr>
          <a:lstStyle>
            <a:lvl1pPr>
              <a:defRPr sz="2400">
                <a:solidFill>
                  <a:schemeClr val="bg1"/>
                </a:solidFill>
              </a:defRPr>
            </a:lvl1pPr>
          </a:lstStyle>
          <a:p>
            <a:r>
              <a:rPr lang="en-AU" noProof="0"/>
              <a:t>Add title</a:t>
            </a:r>
          </a:p>
        </p:txBody>
      </p:sp>
      <p:sp>
        <p:nvSpPr>
          <p:cNvPr id="7" name="Tijdelijke aanduiding voor tekst 6">
            <a:extLst>
              <a:ext uri="{FF2B5EF4-FFF2-40B4-BE49-F238E27FC236}">
                <a16:creationId xmlns:a16="http://schemas.microsoft.com/office/drawing/2014/main" id="{8880CA8F-676C-6349-8A27-8FB37E194EFA}"/>
              </a:ext>
            </a:extLst>
          </p:cNvPr>
          <p:cNvSpPr>
            <a:spLocks noGrp="1"/>
          </p:cNvSpPr>
          <p:nvPr>
            <p:ph type="body" sz="quarter" idx="10"/>
          </p:nvPr>
        </p:nvSpPr>
        <p:spPr>
          <a:xfrm>
            <a:off x="1287058" y="1886896"/>
            <a:ext cx="3061207" cy="18679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Rechthoek 10">
            <a:extLst>
              <a:ext uri="{FF2B5EF4-FFF2-40B4-BE49-F238E27FC236}">
                <a16:creationId xmlns:a16="http://schemas.microsoft.com/office/drawing/2014/main" id="{0C56EF11-930B-C447-BE2E-15001E44AC76}"/>
              </a:ext>
            </a:extLst>
          </p:cNvPr>
          <p:cNvSpPr/>
          <p:nvPr/>
        </p:nvSpPr>
        <p:spPr>
          <a:xfrm>
            <a:off x="4991911" y="4375369"/>
            <a:ext cx="5257800" cy="1157592"/>
          </a:xfrm>
          <a:prstGeom prst="rect">
            <a:avLst/>
          </a:prstGeom>
          <a:solidFill>
            <a:schemeClr val="tx1"/>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2" name="Tijdelijke aanduiding voor tekst 12">
            <a:extLst>
              <a:ext uri="{FF2B5EF4-FFF2-40B4-BE49-F238E27FC236}">
                <a16:creationId xmlns:a16="http://schemas.microsoft.com/office/drawing/2014/main" id="{8CFC8693-884F-C643-AB49-917568851023}"/>
              </a:ext>
            </a:extLst>
          </p:cNvPr>
          <p:cNvSpPr>
            <a:spLocks noGrp="1"/>
          </p:cNvSpPr>
          <p:nvPr>
            <p:ph type="body" sz="quarter" idx="20" hasCustomPrompt="1"/>
          </p:nvPr>
        </p:nvSpPr>
        <p:spPr>
          <a:xfrm>
            <a:off x="6205141" y="4511558"/>
            <a:ext cx="3814347" cy="885217"/>
          </a:xfrm>
        </p:spPr>
        <p:txBody>
          <a:bodyPr anchor="ctr" anchorCtr="0">
            <a:noAutofit/>
          </a:bodyPr>
          <a:lstStyle>
            <a:lvl1pPr>
              <a:lnSpc>
                <a:spcPts val="1840"/>
              </a:lnSpc>
              <a:defRPr sz="1200">
                <a:solidFill>
                  <a:schemeClr val="bg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3" name="Tijdelijke aanduiding voor afbeelding 2">
            <a:extLst>
              <a:ext uri="{FF2B5EF4-FFF2-40B4-BE49-F238E27FC236}">
                <a16:creationId xmlns:a16="http://schemas.microsoft.com/office/drawing/2014/main" id="{8FB5E7AA-1320-F14B-9428-62AA7764E906}"/>
              </a:ext>
            </a:extLst>
          </p:cNvPr>
          <p:cNvSpPr>
            <a:spLocks noGrp="1"/>
          </p:cNvSpPr>
          <p:nvPr>
            <p:ph type="pic" sz="quarter" idx="21" hasCustomPrompt="1"/>
          </p:nvPr>
        </p:nvSpPr>
        <p:spPr>
          <a:xfrm>
            <a:off x="5164607" y="4520247"/>
            <a:ext cx="867840" cy="867839"/>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4102351756"/>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olution 2">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36460E6-87A1-5644-A3B9-FC42CBC6E96B}"/>
              </a:ext>
            </a:extLst>
          </p:cNvPr>
          <p:cNvSpPr/>
          <p:nvPr/>
        </p:nvSpPr>
        <p:spPr>
          <a:xfrm>
            <a:off x="768485" y="714983"/>
            <a:ext cx="5428035" cy="5428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5" name="Afbeelding 4">
            <a:extLst>
              <a:ext uri="{FF2B5EF4-FFF2-40B4-BE49-F238E27FC236}">
                <a16:creationId xmlns:a16="http://schemas.microsoft.com/office/drawing/2014/main" id="{7EC66432-E588-3C40-9808-F8BDA2C610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8485" y="3594595"/>
            <a:ext cx="4396120" cy="2548423"/>
          </a:xfrm>
          <a:prstGeom prst="rect">
            <a:avLst/>
          </a:prstGeom>
        </p:spPr>
      </p:pic>
      <p:pic>
        <p:nvPicPr>
          <p:cNvPr id="6" name="Afbeelding 5">
            <a:extLst>
              <a:ext uri="{FF2B5EF4-FFF2-40B4-BE49-F238E27FC236}">
                <a16:creationId xmlns:a16="http://schemas.microsoft.com/office/drawing/2014/main" id="{AE189213-7371-3D48-85AD-ABAF4AC78D5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a:xfrm>
            <a:off x="1287504" y="1264699"/>
            <a:ext cx="4325357" cy="466827"/>
          </a:xfrm>
        </p:spPr>
        <p:txBody>
          <a:bodyPr lIns="0" tIns="0" rIns="0" bIns="0">
            <a:noAutofit/>
          </a:bodyPr>
          <a:lstStyle>
            <a:lvl1pPr>
              <a:defRPr sz="2400">
                <a:solidFill>
                  <a:schemeClr val="bg1"/>
                </a:solidFill>
              </a:defRPr>
            </a:lvl1pPr>
          </a:lstStyle>
          <a:p>
            <a:r>
              <a:rPr lang="en-AU" noProof="0"/>
              <a:t>Add title</a:t>
            </a:r>
          </a:p>
        </p:txBody>
      </p:sp>
      <p:sp>
        <p:nvSpPr>
          <p:cNvPr id="7" name="Tijdelijke aanduiding voor tekst 6">
            <a:extLst>
              <a:ext uri="{FF2B5EF4-FFF2-40B4-BE49-F238E27FC236}">
                <a16:creationId xmlns:a16="http://schemas.microsoft.com/office/drawing/2014/main" id="{8880CA8F-676C-6349-8A27-8FB37E194EFA}"/>
              </a:ext>
            </a:extLst>
          </p:cNvPr>
          <p:cNvSpPr>
            <a:spLocks noGrp="1"/>
          </p:cNvSpPr>
          <p:nvPr>
            <p:ph type="body" sz="quarter" idx="10"/>
          </p:nvPr>
        </p:nvSpPr>
        <p:spPr>
          <a:xfrm>
            <a:off x="1287058" y="1886896"/>
            <a:ext cx="3061207" cy="18679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hthoek 7">
            <a:extLst>
              <a:ext uri="{FF2B5EF4-FFF2-40B4-BE49-F238E27FC236}">
                <a16:creationId xmlns:a16="http://schemas.microsoft.com/office/drawing/2014/main" id="{D1322987-D1CA-7E48-A624-AB981FD092D7}"/>
              </a:ext>
            </a:extLst>
          </p:cNvPr>
          <p:cNvSpPr/>
          <p:nvPr/>
        </p:nvSpPr>
        <p:spPr>
          <a:xfrm>
            <a:off x="4991911" y="3064212"/>
            <a:ext cx="5257800" cy="1157592"/>
          </a:xfrm>
          <a:prstGeom prst="rect">
            <a:avLst/>
          </a:prstGeom>
          <a:solidFill>
            <a:schemeClr val="tx1"/>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Tijdelijke aanduiding voor tekst 12">
            <a:extLst>
              <a:ext uri="{FF2B5EF4-FFF2-40B4-BE49-F238E27FC236}">
                <a16:creationId xmlns:a16="http://schemas.microsoft.com/office/drawing/2014/main" id="{2E67ECCF-6A3E-624B-82B5-ECF6D8D99D6A}"/>
              </a:ext>
            </a:extLst>
          </p:cNvPr>
          <p:cNvSpPr>
            <a:spLocks noGrp="1"/>
          </p:cNvSpPr>
          <p:nvPr>
            <p:ph type="body" sz="quarter" idx="11" hasCustomPrompt="1"/>
          </p:nvPr>
        </p:nvSpPr>
        <p:spPr>
          <a:xfrm>
            <a:off x="6205141" y="3209090"/>
            <a:ext cx="3814347" cy="867839"/>
          </a:xfrm>
        </p:spPr>
        <p:txBody>
          <a:bodyPr anchor="ctr" anchorCtr="0">
            <a:noAutofit/>
          </a:bodyPr>
          <a:lstStyle>
            <a:lvl1pPr>
              <a:lnSpc>
                <a:spcPts val="1840"/>
              </a:lnSpc>
              <a:defRPr sz="1200">
                <a:solidFill>
                  <a:schemeClr val="bg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0" name="Tijdelijke aanduiding voor afbeelding 2">
            <a:extLst>
              <a:ext uri="{FF2B5EF4-FFF2-40B4-BE49-F238E27FC236}">
                <a16:creationId xmlns:a16="http://schemas.microsoft.com/office/drawing/2014/main" id="{ECF4AB45-B1C1-8D4F-938B-3D25F6E11578}"/>
              </a:ext>
            </a:extLst>
          </p:cNvPr>
          <p:cNvSpPr>
            <a:spLocks noGrp="1"/>
          </p:cNvSpPr>
          <p:nvPr>
            <p:ph type="pic" sz="quarter" idx="19" hasCustomPrompt="1"/>
          </p:nvPr>
        </p:nvSpPr>
        <p:spPr>
          <a:xfrm>
            <a:off x="5164607" y="3209090"/>
            <a:ext cx="867840" cy="867839"/>
          </a:xfrm>
        </p:spPr>
        <p:txBody>
          <a:bodyPr anchor="ctr"/>
          <a:lstStyle>
            <a:lvl1pPr algn="ctr">
              <a:defRPr/>
            </a:lvl1pPr>
          </a:lstStyle>
          <a:p>
            <a:r>
              <a:rPr lang="en-AU"/>
              <a:t>add </a:t>
            </a:r>
            <a:br>
              <a:rPr lang="en-AU"/>
            </a:br>
            <a:r>
              <a:rPr lang="en-AU"/>
              <a:t>icon</a:t>
            </a:r>
          </a:p>
        </p:txBody>
      </p:sp>
      <p:sp>
        <p:nvSpPr>
          <p:cNvPr id="11" name="Rechthoek 10">
            <a:extLst>
              <a:ext uri="{FF2B5EF4-FFF2-40B4-BE49-F238E27FC236}">
                <a16:creationId xmlns:a16="http://schemas.microsoft.com/office/drawing/2014/main" id="{0C56EF11-930B-C447-BE2E-15001E44AC76}"/>
              </a:ext>
            </a:extLst>
          </p:cNvPr>
          <p:cNvSpPr/>
          <p:nvPr/>
        </p:nvSpPr>
        <p:spPr>
          <a:xfrm>
            <a:off x="4991911" y="4375369"/>
            <a:ext cx="5257800" cy="1157592"/>
          </a:xfrm>
          <a:prstGeom prst="rect">
            <a:avLst/>
          </a:prstGeom>
          <a:solidFill>
            <a:schemeClr val="tx1"/>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2" name="Tijdelijke aanduiding voor tekst 12">
            <a:extLst>
              <a:ext uri="{FF2B5EF4-FFF2-40B4-BE49-F238E27FC236}">
                <a16:creationId xmlns:a16="http://schemas.microsoft.com/office/drawing/2014/main" id="{8CFC8693-884F-C643-AB49-917568851023}"/>
              </a:ext>
            </a:extLst>
          </p:cNvPr>
          <p:cNvSpPr>
            <a:spLocks noGrp="1"/>
          </p:cNvSpPr>
          <p:nvPr>
            <p:ph type="body" sz="quarter" idx="20" hasCustomPrompt="1"/>
          </p:nvPr>
        </p:nvSpPr>
        <p:spPr>
          <a:xfrm>
            <a:off x="6205141" y="4511558"/>
            <a:ext cx="3814347" cy="885217"/>
          </a:xfrm>
        </p:spPr>
        <p:txBody>
          <a:bodyPr anchor="ctr" anchorCtr="0">
            <a:noAutofit/>
          </a:bodyPr>
          <a:lstStyle>
            <a:lvl1pPr>
              <a:lnSpc>
                <a:spcPts val="1840"/>
              </a:lnSpc>
              <a:defRPr sz="1200">
                <a:solidFill>
                  <a:schemeClr val="bg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3" name="Tijdelijke aanduiding voor afbeelding 2">
            <a:extLst>
              <a:ext uri="{FF2B5EF4-FFF2-40B4-BE49-F238E27FC236}">
                <a16:creationId xmlns:a16="http://schemas.microsoft.com/office/drawing/2014/main" id="{8FB5E7AA-1320-F14B-9428-62AA7764E906}"/>
              </a:ext>
            </a:extLst>
          </p:cNvPr>
          <p:cNvSpPr>
            <a:spLocks noGrp="1"/>
          </p:cNvSpPr>
          <p:nvPr>
            <p:ph type="pic" sz="quarter" idx="21" hasCustomPrompt="1"/>
          </p:nvPr>
        </p:nvSpPr>
        <p:spPr>
          <a:xfrm>
            <a:off x="5164607" y="4520247"/>
            <a:ext cx="867840" cy="867839"/>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530117346"/>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olution 3">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36460E6-87A1-5644-A3B9-FC42CBC6E96B}"/>
              </a:ext>
            </a:extLst>
          </p:cNvPr>
          <p:cNvSpPr/>
          <p:nvPr/>
        </p:nvSpPr>
        <p:spPr>
          <a:xfrm>
            <a:off x="768485" y="714983"/>
            <a:ext cx="5428035" cy="5428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5" name="Afbeelding 4">
            <a:extLst>
              <a:ext uri="{FF2B5EF4-FFF2-40B4-BE49-F238E27FC236}">
                <a16:creationId xmlns:a16="http://schemas.microsoft.com/office/drawing/2014/main" id="{64DB5C14-56EA-994A-80A9-E6BAED07B4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6669" y="2928025"/>
            <a:ext cx="3851747" cy="3214992"/>
          </a:xfrm>
          <a:prstGeom prst="rect">
            <a:avLst/>
          </a:prstGeom>
        </p:spPr>
      </p:pic>
      <p:pic>
        <p:nvPicPr>
          <p:cNvPr id="6" name="Afbeelding 5">
            <a:extLst>
              <a:ext uri="{FF2B5EF4-FFF2-40B4-BE49-F238E27FC236}">
                <a16:creationId xmlns:a16="http://schemas.microsoft.com/office/drawing/2014/main" id="{AE189213-7371-3D48-85AD-ABAF4AC78D5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a:xfrm>
            <a:off x="1287504" y="1264699"/>
            <a:ext cx="4325357" cy="466827"/>
          </a:xfrm>
        </p:spPr>
        <p:txBody>
          <a:bodyPr lIns="0" tIns="0" rIns="0" bIns="0">
            <a:noAutofit/>
          </a:bodyPr>
          <a:lstStyle>
            <a:lvl1pPr>
              <a:defRPr sz="2400">
                <a:solidFill>
                  <a:schemeClr val="bg1"/>
                </a:solidFill>
              </a:defRPr>
            </a:lvl1pPr>
          </a:lstStyle>
          <a:p>
            <a:r>
              <a:rPr lang="en-AU" noProof="0"/>
              <a:t>Add title</a:t>
            </a:r>
          </a:p>
        </p:txBody>
      </p:sp>
      <p:sp>
        <p:nvSpPr>
          <p:cNvPr id="7" name="Tijdelijke aanduiding voor tekst 6">
            <a:extLst>
              <a:ext uri="{FF2B5EF4-FFF2-40B4-BE49-F238E27FC236}">
                <a16:creationId xmlns:a16="http://schemas.microsoft.com/office/drawing/2014/main" id="{8880CA8F-676C-6349-8A27-8FB37E194EFA}"/>
              </a:ext>
            </a:extLst>
          </p:cNvPr>
          <p:cNvSpPr>
            <a:spLocks noGrp="1"/>
          </p:cNvSpPr>
          <p:nvPr>
            <p:ph type="body" sz="quarter" idx="10"/>
          </p:nvPr>
        </p:nvSpPr>
        <p:spPr>
          <a:xfrm>
            <a:off x="1287058" y="1886896"/>
            <a:ext cx="3061207" cy="18679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8" name="Rechthoek 7">
            <a:extLst>
              <a:ext uri="{FF2B5EF4-FFF2-40B4-BE49-F238E27FC236}">
                <a16:creationId xmlns:a16="http://schemas.microsoft.com/office/drawing/2014/main" id="{D1322987-D1CA-7E48-A624-AB981FD092D7}"/>
              </a:ext>
            </a:extLst>
          </p:cNvPr>
          <p:cNvSpPr/>
          <p:nvPr/>
        </p:nvSpPr>
        <p:spPr>
          <a:xfrm>
            <a:off x="4991911" y="3064212"/>
            <a:ext cx="5257800" cy="1157592"/>
          </a:xfrm>
          <a:prstGeom prst="rect">
            <a:avLst/>
          </a:prstGeom>
          <a:solidFill>
            <a:schemeClr val="tx1"/>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Tijdelijke aanduiding voor tekst 12">
            <a:extLst>
              <a:ext uri="{FF2B5EF4-FFF2-40B4-BE49-F238E27FC236}">
                <a16:creationId xmlns:a16="http://schemas.microsoft.com/office/drawing/2014/main" id="{2E67ECCF-6A3E-624B-82B5-ECF6D8D99D6A}"/>
              </a:ext>
            </a:extLst>
          </p:cNvPr>
          <p:cNvSpPr>
            <a:spLocks noGrp="1"/>
          </p:cNvSpPr>
          <p:nvPr>
            <p:ph type="body" sz="quarter" idx="11" hasCustomPrompt="1"/>
          </p:nvPr>
        </p:nvSpPr>
        <p:spPr>
          <a:xfrm>
            <a:off x="6205141" y="3209090"/>
            <a:ext cx="3814347" cy="867839"/>
          </a:xfrm>
        </p:spPr>
        <p:txBody>
          <a:bodyPr anchor="ctr" anchorCtr="0">
            <a:noAutofit/>
          </a:bodyPr>
          <a:lstStyle>
            <a:lvl1pPr>
              <a:lnSpc>
                <a:spcPts val="1840"/>
              </a:lnSpc>
              <a:defRPr sz="1200">
                <a:solidFill>
                  <a:schemeClr val="bg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0" name="Tijdelijke aanduiding voor afbeelding 2">
            <a:extLst>
              <a:ext uri="{FF2B5EF4-FFF2-40B4-BE49-F238E27FC236}">
                <a16:creationId xmlns:a16="http://schemas.microsoft.com/office/drawing/2014/main" id="{ECF4AB45-B1C1-8D4F-938B-3D25F6E11578}"/>
              </a:ext>
            </a:extLst>
          </p:cNvPr>
          <p:cNvSpPr>
            <a:spLocks noGrp="1"/>
          </p:cNvSpPr>
          <p:nvPr>
            <p:ph type="pic" sz="quarter" idx="19" hasCustomPrompt="1"/>
          </p:nvPr>
        </p:nvSpPr>
        <p:spPr>
          <a:xfrm>
            <a:off x="5164607" y="3209090"/>
            <a:ext cx="867840" cy="867839"/>
          </a:xfrm>
        </p:spPr>
        <p:txBody>
          <a:bodyPr anchor="ctr"/>
          <a:lstStyle>
            <a:lvl1pPr algn="ctr">
              <a:defRPr/>
            </a:lvl1pPr>
          </a:lstStyle>
          <a:p>
            <a:r>
              <a:rPr lang="en-AU"/>
              <a:t>add </a:t>
            </a:r>
            <a:br>
              <a:rPr lang="en-AU"/>
            </a:br>
            <a:r>
              <a:rPr lang="en-AU"/>
              <a:t>icon</a:t>
            </a:r>
          </a:p>
        </p:txBody>
      </p:sp>
      <p:sp>
        <p:nvSpPr>
          <p:cNvPr id="11" name="Rechthoek 10">
            <a:extLst>
              <a:ext uri="{FF2B5EF4-FFF2-40B4-BE49-F238E27FC236}">
                <a16:creationId xmlns:a16="http://schemas.microsoft.com/office/drawing/2014/main" id="{0C56EF11-930B-C447-BE2E-15001E44AC76}"/>
              </a:ext>
            </a:extLst>
          </p:cNvPr>
          <p:cNvSpPr/>
          <p:nvPr/>
        </p:nvSpPr>
        <p:spPr>
          <a:xfrm>
            <a:off x="4991911" y="4375369"/>
            <a:ext cx="5257800" cy="1157592"/>
          </a:xfrm>
          <a:prstGeom prst="rect">
            <a:avLst/>
          </a:prstGeom>
          <a:solidFill>
            <a:schemeClr val="tx1"/>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2" name="Tijdelijke aanduiding voor tekst 12">
            <a:extLst>
              <a:ext uri="{FF2B5EF4-FFF2-40B4-BE49-F238E27FC236}">
                <a16:creationId xmlns:a16="http://schemas.microsoft.com/office/drawing/2014/main" id="{8CFC8693-884F-C643-AB49-917568851023}"/>
              </a:ext>
            </a:extLst>
          </p:cNvPr>
          <p:cNvSpPr>
            <a:spLocks noGrp="1"/>
          </p:cNvSpPr>
          <p:nvPr>
            <p:ph type="body" sz="quarter" idx="20" hasCustomPrompt="1"/>
          </p:nvPr>
        </p:nvSpPr>
        <p:spPr>
          <a:xfrm>
            <a:off x="6205141" y="4511558"/>
            <a:ext cx="3814347" cy="885217"/>
          </a:xfrm>
        </p:spPr>
        <p:txBody>
          <a:bodyPr anchor="ctr" anchorCtr="0">
            <a:noAutofit/>
          </a:bodyPr>
          <a:lstStyle>
            <a:lvl1pPr>
              <a:lnSpc>
                <a:spcPts val="1840"/>
              </a:lnSpc>
              <a:defRPr sz="1200">
                <a:solidFill>
                  <a:schemeClr val="bg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3" name="Tijdelijke aanduiding voor afbeelding 2">
            <a:extLst>
              <a:ext uri="{FF2B5EF4-FFF2-40B4-BE49-F238E27FC236}">
                <a16:creationId xmlns:a16="http://schemas.microsoft.com/office/drawing/2014/main" id="{8FB5E7AA-1320-F14B-9428-62AA7764E906}"/>
              </a:ext>
            </a:extLst>
          </p:cNvPr>
          <p:cNvSpPr>
            <a:spLocks noGrp="1"/>
          </p:cNvSpPr>
          <p:nvPr>
            <p:ph type="pic" sz="quarter" idx="21" hasCustomPrompt="1"/>
          </p:nvPr>
        </p:nvSpPr>
        <p:spPr>
          <a:xfrm>
            <a:off x="5164607" y="4520247"/>
            <a:ext cx="867840" cy="867839"/>
          </a:xfrm>
        </p:spPr>
        <p:txBody>
          <a:bodyPr anchor="ctr"/>
          <a:lstStyle>
            <a:lvl1pPr algn="ctr">
              <a:defRPr/>
            </a:lvl1pPr>
          </a:lstStyle>
          <a:p>
            <a:r>
              <a:rPr lang="en-AU"/>
              <a:t>add </a:t>
            </a:r>
            <a:br>
              <a:rPr lang="en-AU"/>
            </a:br>
            <a:r>
              <a:rPr lang="en-AU"/>
              <a:t>icon</a:t>
            </a:r>
          </a:p>
        </p:txBody>
      </p:sp>
      <p:sp>
        <p:nvSpPr>
          <p:cNvPr id="14" name="Rechthoek 13">
            <a:extLst>
              <a:ext uri="{FF2B5EF4-FFF2-40B4-BE49-F238E27FC236}">
                <a16:creationId xmlns:a16="http://schemas.microsoft.com/office/drawing/2014/main" id="{0B87BF6C-12B2-7940-B4BE-791D2DDC741B}"/>
              </a:ext>
            </a:extLst>
          </p:cNvPr>
          <p:cNvSpPr/>
          <p:nvPr/>
        </p:nvSpPr>
        <p:spPr>
          <a:xfrm>
            <a:off x="4991911" y="1770433"/>
            <a:ext cx="5257800" cy="1157592"/>
          </a:xfrm>
          <a:prstGeom prst="rect">
            <a:avLst/>
          </a:prstGeom>
          <a:solidFill>
            <a:schemeClr val="tx1"/>
          </a:solidFill>
          <a:ln>
            <a:noFill/>
          </a:ln>
          <a:effectLst>
            <a:outerShdw blurRad="2159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5" name="Tijdelijke aanduiding voor tekst 12">
            <a:extLst>
              <a:ext uri="{FF2B5EF4-FFF2-40B4-BE49-F238E27FC236}">
                <a16:creationId xmlns:a16="http://schemas.microsoft.com/office/drawing/2014/main" id="{AF470D1F-5272-A449-B114-C796E42398B9}"/>
              </a:ext>
            </a:extLst>
          </p:cNvPr>
          <p:cNvSpPr>
            <a:spLocks noGrp="1"/>
          </p:cNvSpPr>
          <p:nvPr>
            <p:ph type="body" sz="quarter" idx="22" hasCustomPrompt="1"/>
          </p:nvPr>
        </p:nvSpPr>
        <p:spPr>
          <a:xfrm>
            <a:off x="6205141" y="1915311"/>
            <a:ext cx="3814347" cy="867839"/>
          </a:xfrm>
        </p:spPr>
        <p:txBody>
          <a:bodyPr anchor="ctr" anchorCtr="0">
            <a:noAutofit/>
          </a:bodyPr>
          <a:lstStyle>
            <a:lvl1pPr>
              <a:lnSpc>
                <a:spcPts val="1840"/>
              </a:lnSpc>
              <a:defRPr sz="1200">
                <a:solidFill>
                  <a:schemeClr val="bg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16" name="Tijdelijke aanduiding voor afbeelding 2">
            <a:extLst>
              <a:ext uri="{FF2B5EF4-FFF2-40B4-BE49-F238E27FC236}">
                <a16:creationId xmlns:a16="http://schemas.microsoft.com/office/drawing/2014/main" id="{71CDA31A-9EFB-CB42-94BC-AE4D8407242D}"/>
              </a:ext>
            </a:extLst>
          </p:cNvPr>
          <p:cNvSpPr>
            <a:spLocks noGrp="1"/>
          </p:cNvSpPr>
          <p:nvPr>
            <p:ph type="pic" sz="quarter" idx="23" hasCustomPrompt="1"/>
          </p:nvPr>
        </p:nvSpPr>
        <p:spPr>
          <a:xfrm>
            <a:off x="5164607" y="1915311"/>
            <a:ext cx="867840" cy="867839"/>
          </a:xfrm>
        </p:spPr>
        <p:txBody>
          <a:bodyPr anchor="ctr"/>
          <a:lstStyle>
            <a:lvl1pPr algn="ctr">
              <a:defRPr/>
            </a:lvl1pPr>
          </a:lstStyle>
          <a:p>
            <a:r>
              <a:rPr lang="en-AU"/>
              <a:t>add </a:t>
            </a:r>
            <a:br>
              <a:rPr lang="en-AU"/>
            </a:br>
            <a:r>
              <a:rPr lang="en-AU"/>
              <a:t>icon</a:t>
            </a:r>
          </a:p>
        </p:txBody>
      </p:sp>
    </p:spTree>
    <p:extLst>
      <p:ext uri="{BB962C8B-B14F-4D97-AF65-F5344CB8AC3E}">
        <p14:creationId xmlns:p14="http://schemas.microsoft.com/office/powerpoint/2010/main" val="388160168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BBFAAA10-F521-410E-1BB5-6D77902DD0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05524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E189213-7371-3D48-85AD-ABAF4AC78D5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pic>
        <p:nvPicPr>
          <p:cNvPr id="7" name="Afbeelding 6">
            <a:extLst>
              <a:ext uri="{FF2B5EF4-FFF2-40B4-BE49-F238E27FC236}">
                <a16:creationId xmlns:a16="http://schemas.microsoft.com/office/drawing/2014/main" id="{723AA60D-67C2-7849-83C2-3DD80DFF06F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cxnSp>
        <p:nvCxnSpPr>
          <p:cNvPr id="14" name="Rechte verbindingslijn 13">
            <a:extLst>
              <a:ext uri="{FF2B5EF4-FFF2-40B4-BE49-F238E27FC236}">
                <a16:creationId xmlns:a16="http://schemas.microsoft.com/office/drawing/2014/main" id="{32D46D58-3EFE-714F-94E1-98D1807D4D3A}"/>
              </a:ext>
            </a:extLst>
          </p:cNvPr>
          <p:cNvCxnSpPr>
            <a:cxnSpLocks/>
          </p:cNvCxnSpPr>
          <p:nvPr/>
        </p:nvCxnSpPr>
        <p:spPr>
          <a:xfrm>
            <a:off x="2161040" y="1375725"/>
            <a:ext cx="647469" cy="0"/>
          </a:xfrm>
          <a:prstGeom prst="line">
            <a:avLst/>
          </a:prstGeom>
          <a:ln>
            <a:gradFill flip="none" rotWithShape="1">
              <a:gsLst>
                <a:gs pos="0">
                  <a:schemeClr val="accent3"/>
                </a:gs>
                <a:gs pos="100000">
                  <a:srgbClr val="559FA6">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F9C13064-0354-D44B-AAB8-8B4FED4EFEC5}"/>
              </a:ext>
            </a:extLst>
          </p:cNvPr>
          <p:cNvCxnSpPr>
            <a:cxnSpLocks/>
          </p:cNvCxnSpPr>
          <p:nvPr/>
        </p:nvCxnSpPr>
        <p:spPr>
          <a:xfrm>
            <a:off x="1940758" y="2239543"/>
            <a:ext cx="867751" cy="0"/>
          </a:xfrm>
          <a:prstGeom prst="line">
            <a:avLst/>
          </a:prstGeom>
          <a:ln>
            <a:gradFill flip="none" rotWithShape="1">
              <a:gsLst>
                <a:gs pos="0">
                  <a:schemeClr val="accent3"/>
                </a:gs>
                <a:gs pos="100000">
                  <a:srgbClr val="559FA6">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43853A31-0038-9340-9E4B-ED45C918907F}"/>
              </a:ext>
            </a:extLst>
          </p:cNvPr>
          <p:cNvCxnSpPr>
            <a:cxnSpLocks/>
          </p:cNvCxnSpPr>
          <p:nvPr/>
        </p:nvCxnSpPr>
        <p:spPr>
          <a:xfrm>
            <a:off x="1940758" y="3108051"/>
            <a:ext cx="867751" cy="0"/>
          </a:xfrm>
          <a:prstGeom prst="line">
            <a:avLst/>
          </a:prstGeom>
          <a:ln>
            <a:gradFill flip="none" rotWithShape="1">
              <a:gsLst>
                <a:gs pos="0">
                  <a:schemeClr val="accent3"/>
                </a:gs>
                <a:gs pos="100000">
                  <a:srgbClr val="559FA6">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4C2A17D4-C842-EA40-98C0-AD20026E5488}"/>
              </a:ext>
            </a:extLst>
          </p:cNvPr>
          <p:cNvCxnSpPr>
            <a:cxnSpLocks/>
          </p:cNvCxnSpPr>
          <p:nvPr/>
        </p:nvCxnSpPr>
        <p:spPr>
          <a:xfrm>
            <a:off x="1940758" y="3981247"/>
            <a:ext cx="867751" cy="0"/>
          </a:xfrm>
          <a:prstGeom prst="line">
            <a:avLst/>
          </a:prstGeom>
          <a:ln>
            <a:gradFill flip="none" rotWithShape="1">
              <a:gsLst>
                <a:gs pos="0">
                  <a:schemeClr val="accent3"/>
                </a:gs>
                <a:gs pos="100000">
                  <a:srgbClr val="559FA6">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FC554D2B-9156-9446-9CC5-2D6268D62AA8}"/>
              </a:ext>
            </a:extLst>
          </p:cNvPr>
          <p:cNvCxnSpPr>
            <a:cxnSpLocks/>
          </p:cNvCxnSpPr>
          <p:nvPr/>
        </p:nvCxnSpPr>
        <p:spPr>
          <a:xfrm>
            <a:off x="1940758" y="5708883"/>
            <a:ext cx="867751" cy="0"/>
          </a:xfrm>
          <a:prstGeom prst="line">
            <a:avLst/>
          </a:prstGeom>
          <a:ln>
            <a:gradFill flip="none" rotWithShape="1">
              <a:gsLst>
                <a:gs pos="0">
                  <a:schemeClr val="accent3"/>
                </a:gs>
                <a:gs pos="100000">
                  <a:srgbClr val="559FA6">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45AB66C9-FA20-B545-AE91-78E73C94782E}"/>
              </a:ext>
            </a:extLst>
          </p:cNvPr>
          <p:cNvCxnSpPr>
            <a:cxnSpLocks/>
          </p:cNvCxnSpPr>
          <p:nvPr/>
        </p:nvCxnSpPr>
        <p:spPr>
          <a:xfrm>
            <a:off x="2073958" y="4845064"/>
            <a:ext cx="734551" cy="0"/>
          </a:xfrm>
          <a:prstGeom prst="line">
            <a:avLst/>
          </a:prstGeom>
          <a:ln>
            <a:gradFill flip="none" rotWithShape="1">
              <a:gsLst>
                <a:gs pos="0">
                  <a:schemeClr val="accent3"/>
                </a:gs>
                <a:gs pos="100000">
                  <a:srgbClr val="559FA6">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0" name="Tijdelijke aanduiding voor tekst 2">
            <a:extLst>
              <a:ext uri="{FF2B5EF4-FFF2-40B4-BE49-F238E27FC236}">
                <a16:creationId xmlns:a16="http://schemas.microsoft.com/office/drawing/2014/main" id="{CEB3828E-0254-EF44-A03F-CACDBBB4E4AB}"/>
              </a:ext>
            </a:extLst>
          </p:cNvPr>
          <p:cNvSpPr>
            <a:spLocks noGrp="1"/>
          </p:cNvSpPr>
          <p:nvPr>
            <p:ph type="body" sz="quarter" idx="10" hasCustomPrompt="1"/>
          </p:nvPr>
        </p:nvSpPr>
        <p:spPr>
          <a:xfrm>
            <a:off x="3366548" y="1142436"/>
            <a:ext cx="3586163" cy="228600"/>
          </a:xfrm>
        </p:spPr>
        <p:txBody>
          <a:bodyPr/>
          <a:lstStyle>
            <a:lvl1pPr>
              <a:defRPr>
                <a:solidFill>
                  <a:schemeClr val="accent3"/>
                </a:solidFill>
              </a:defRPr>
            </a:lvl1pPr>
          </a:lstStyle>
          <a:p>
            <a:pPr lvl="0"/>
            <a:r>
              <a:rPr lang="en-AU" noProof="0"/>
              <a:t>Date</a:t>
            </a:r>
          </a:p>
        </p:txBody>
      </p:sp>
      <p:sp>
        <p:nvSpPr>
          <p:cNvPr id="21" name="Tijdelijke aanduiding voor tekst 2">
            <a:extLst>
              <a:ext uri="{FF2B5EF4-FFF2-40B4-BE49-F238E27FC236}">
                <a16:creationId xmlns:a16="http://schemas.microsoft.com/office/drawing/2014/main" id="{09606FFC-AA50-AD43-A417-8289D5B359E8}"/>
              </a:ext>
            </a:extLst>
          </p:cNvPr>
          <p:cNvSpPr>
            <a:spLocks noGrp="1"/>
          </p:cNvSpPr>
          <p:nvPr>
            <p:ph type="body" sz="quarter" idx="11" hasCustomPrompt="1"/>
          </p:nvPr>
        </p:nvSpPr>
        <p:spPr>
          <a:xfrm>
            <a:off x="3366547" y="1375725"/>
            <a:ext cx="7455529" cy="228600"/>
          </a:xfrm>
        </p:spPr>
        <p:txBody>
          <a:bodyPr/>
          <a:lstStyle>
            <a:lvl1pPr>
              <a:defRPr>
                <a:solidFill>
                  <a:schemeClr val="tx1"/>
                </a:solidFill>
              </a:defRPr>
            </a:lvl1pPr>
          </a:lstStyle>
          <a:p>
            <a:pPr lvl="0"/>
            <a:r>
              <a:rPr lang="en-AU" noProof="0"/>
              <a:t>Hightlight</a:t>
            </a:r>
          </a:p>
        </p:txBody>
      </p:sp>
      <p:sp>
        <p:nvSpPr>
          <p:cNvPr id="22" name="Tijdelijke aanduiding voor tekst 2">
            <a:extLst>
              <a:ext uri="{FF2B5EF4-FFF2-40B4-BE49-F238E27FC236}">
                <a16:creationId xmlns:a16="http://schemas.microsoft.com/office/drawing/2014/main" id="{CF448210-B534-A040-BC2B-79A7F7F69523}"/>
              </a:ext>
            </a:extLst>
          </p:cNvPr>
          <p:cNvSpPr>
            <a:spLocks noGrp="1"/>
          </p:cNvSpPr>
          <p:nvPr>
            <p:ph type="body" sz="quarter" idx="12" hasCustomPrompt="1"/>
          </p:nvPr>
        </p:nvSpPr>
        <p:spPr>
          <a:xfrm>
            <a:off x="3366548" y="2006255"/>
            <a:ext cx="3586163" cy="228600"/>
          </a:xfrm>
        </p:spPr>
        <p:txBody>
          <a:bodyPr/>
          <a:lstStyle>
            <a:lvl1pPr>
              <a:defRPr>
                <a:solidFill>
                  <a:schemeClr val="accent3"/>
                </a:solidFill>
              </a:defRPr>
            </a:lvl1pPr>
          </a:lstStyle>
          <a:p>
            <a:pPr lvl="0"/>
            <a:r>
              <a:rPr lang="en-AU" noProof="0"/>
              <a:t>Date</a:t>
            </a:r>
          </a:p>
        </p:txBody>
      </p:sp>
      <p:sp>
        <p:nvSpPr>
          <p:cNvPr id="23" name="Tijdelijke aanduiding voor tekst 2">
            <a:extLst>
              <a:ext uri="{FF2B5EF4-FFF2-40B4-BE49-F238E27FC236}">
                <a16:creationId xmlns:a16="http://schemas.microsoft.com/office/drawing/2014/main" id="{72D8C747-14DC-144B-8598-B1B120CA47F0}"/>
              </a:ext>
            </a:extLst>
          </p:cNvPr>
          <p:cNvSpPr>
            <a:spLocks noGrp="1"/>
          </p:cNvSpPr>
          <p:nvPr>
            <p:ph type="body" sz="quarter" idx="13" hasCustomPrompt="1"/>
          </p:nvPr>
        </p:nvSpPr>
        <p:spPr>
          <a:xfrm>
            <a:off x="3366547" y="2239543"/>
            <a:ext cx="7455529" cy="228600"/>
          </a:xfrm>
        </p:spPr>
        <p:txBody>
          <a:bodyPr/>
          <a:lstStyle>
            <a:lvl1pPr>
              <a:defRPr>
                <a:solidFill>
                  <a:schemeClr val="tx1"/>
                </a:solidFill>
              </a:defRPr>
            </a:lvl1pPr>
          </a:lstStyle>
          <a:p>
            <a:pPr lvl="0"/>
            <a:r>
              <a:rPr lang="en-AU" noProof="0"/>
              <a:t>Hightlight</a:t>
            </a:r>
          </a:p>
        </p:txBody>
      </p:sp>
      <p:sp>
        <p:nvSpPr>
          <p:cNvPr id="24" name="Tijdelijke aanduiding voor tekst 2">
            <a:extLst>
              <a:ext uri="{FF2B5EF4-FFF2-40B4-BE49-F238E27FC236}">
                <a16:creationId xmlns:a16="http://schemas.microsoft.com/office/drawing/2014/main" id="{9E28ADEA-F09E-EA48-9707-0F3A4FB9A2E6}"/>
              </a:ext>
            </a:extLst>
          </p:cNvPr>
          <p:cNvSpPr>
            <a:spLocks noGrp="1"/>
          </p:cNvSpPr>
          <p:nvPr>
            <p:ph type="body" sz="quarter" idx="14" hasCustomPrompt="1"/>
          </p:nvPr>
        </p:nvSpPr>
        <p:spPr>
          <a:xfrm>
            <a:off x="3366548" y="2874761"/>
            <a:ext cx="3586163" cy="228600"/>
          </a:xfrm>
        </p:spPr>
        <p:txBody>
          <a:bodyPr/>
          <a:lstStyle>
            <a:lvl1pPr>
              <a:defRPr>
                <a:solidFill>
                  <a:schemeClr val="accent3"/>
                </a:solidFill>
              </a:defRPr>
            </a:lvl1pPr>
          </a:lstStyle>
          <a:p>
            <a:pPr lvl="0"/>
            <a:r>
              <a:rPr lang="en-AU" noProof="0"/>
              <a:t>Date</a:t>
            </a:r>
          </a:p>
        </p:txBody>
      </p:sp>
      <p:sp>
        <p:nvSpPr>
          <p:cNvPr id="25" name="Tijdelijke aanduiding voor tekst 2">
            <a:extLst>
              <a:ext uri="{FF2B5EF4-FFF2-40B4-BE49-F238E27FC236}">
                <a16:creationId xmlns:a16="http://schemas.microsoft.com/office/drawing/2014/main" id="{BE8DA0AA-C168-3B4A-BE8A-CC9CEA83C97D}"/>
              </a:ext>
            </a:extLst>
          </p:cNvPr>
          <p:cNvSpPr>
            <a:spLocks noGrp="1"/>
          </p:cNvSpPr>
          <p:nvPr>
            <p:ph type="body" sz="quarter" idx="15" hasCustomPrompt="1"/>
          </p:nvPr>
        </p:nvSpPr>
        <p:spPr>
          <a:xfrm>
            <a:off x="3366547" y="3108051"/>
            <a:ext cx="7455529" cy="228600"/>
          </a:xfrm>
        </p:spPr>
        <p:txBody>
          <a:bodyPr/>
          <a:lstStyle>
            <a:lvl1pPr>
              <a:defRPr>
                <a:solidFill>
                  <a:schemeClr val="tx1"/>
                </a:solidFill>
              </a:defRPr>
            </a:lvl1pPr>
          </a:lstStyle>
          <a:p>
            <a:pPr lvl="0"/>
            <a:r>
              <a:rPr lang="en-AU" noProof="0"/>
              <a:t>Hightlight</a:t>
            </a:r>
          </a:p>
        </p:txBody>
      </p:sp>
      <p:sp>
        <p:nvSpPr>
          <p:cNvPr id="26" name="Tijdelijke aanduiding voor tekst 2">
            <a:extLst>
              <a:ext uri="{FF2B5EF4-FFF2-40B4-BE49-F238E27FC236}">
                <a16:creationId xmlns:a16="http://schemas.microsoft.com/office/drawing/2014/main" id="{4D71559F-097A-C148-AC37-972C27D821DB}"/>
              </a:ext>
            </a:extLst>
          </p:cNvPr>
          <p:cNvSpPr>
            <a:spLocks noGrp="1"/>
          </p:cNvSpPr>
          <p:nvPr>
            <p:ph type="body" sz="quarter" idx="16" hasCustomPrompt="1"/>
          </p:nvPr>
        </p:nvSpPr>
        <p:spPr>
          <a:xfrm>
            <a:off x="3366547" y="3747957"/>
            <a:ext cx="3586163" cy="228600"/>
          </a:xfrm>
        </p:spPr>
        <p:txBody>
          <a:bodyPr/>
          <a:lstStyle>
            <a:lvl1pPr>
              <a:defRPr>
                <a:solidFill>
                  <a:schemeClr val="accent3"/>
                </a:solidFill>
              </a:defRPr>
            </a:lvl1pPr>
          </a:lstStyle>
          <a:p>
            <a:pPr lvl="0"/>
            <a:r>
              <a:rPr lang="en-AU" noProof="0"/>
              <a:t>Date</a:t>
            </a:r>
          </a:p>
        </p:txBody>
      </p:sp>
      <p:sp>
        <p:nvSpPr>
          <p:cNvPr id="27" name="Tijdelijke aanduiding voor tekst 2">
            <a:extLst>
              <a:ext uri="{FF2B5EF4-FFF2-40B4-BE49-F238E27FC236}">
                <a16:creationId xmlns:a16="http://schemas.microsoft.com/office/drawing/2014/main" id="{9F875376-1A8F-DF4F-867D-A5E087F819E8}"/>
              </a:ext>
            </a:extLst>
          </p:cNvPr>
          <p:cNvSpPr>
            <a:spLocks noGrp="1"/>
          </p:cNvSpPr>
          <p:nvPr>
            <p:ph type="body" sz="quarter" idx="17" hasCustomPrompt="1"/>
          </p:nvPr>
        </p:nvSpPr>
        <p:spPr>
          <a:xfrm>
            <a:off x="3366546" y="3981247"/>
            <a:ext cx="7455529" cy="228600"/>
          </a:xfrm>
        </p:spPr>
        <p:txBody>
          <a:bodyPr/>
          <a:lstStyle>
            <a:lvl1pPr>
              <a:defRPr>
                <a:solidFill>
                  <a:schemeClr val="tx1"/>
                </a:solidFill>
              </a:defRPr>
            </a:lvl1pPr>
          </a:lstStyle>
          <a:p>
            <a:pPr lvl="0"/>
            <a:r>
              <a:rPr lang="en-AU" noProof="0"/>
              <a:t>Hightlight</a:t>
            </a:r>
          </a:p>
        </p:txBody>
      </p:sp>
      <p:sp>
        <p:nvSpPr>
          <p:cNvPr id="28" name="Tijdelijke aanduiding voor tekst 2">
            <a:extLst>
              <a:ext uri="{FF2B5EF4-FFF2-40B4-BE49-F238E27FC236}">
                <a16:creationId xmlns:a16="http://schemas.microsoft.com/office/drawing/2014/main" id="{A094EBEF-39BA-8040-B52D-D7C520D19C76}"/>
              </a:ext>
            </a:extLst>
          </p:cNvPr>
          <p:cNvSpPr>
            <a:spLocks noGrp="1"/>
          </p:cNvSpPr>
          <p:nvPr>
            <p:ph type="body" sz="quarter" idx="18" hasCustomPrompt="1"/>
          </p:nvPr>
        </p:nvSpPr>
        <p:spPr>
          <a:xfrm>
            <a:off x="3366547" y="4611775"/>
            <a:ext cx="3586163" cy="228600"/>
          </a:xfrm>
        </p:spPr>
        <p:txBody>
          <a:bodyPr/>
          <a:lstStyle>
            <a:lvl1pPr>
              <a:defRPr>
                <a:solidFill>
                  <a:schemeClr val="accent3"/>
                </a:solidFill>
              </a:defRPr>
            </a:lvl1pPr>
          </a:lstStyle>
          <a:p>
            <a:pPr lvl="0"/>
            <a:r>
              <a:rPr lang="en-AU" noProof="0"/>
              <a:t>Date</a:t>
            </a:r>
          </a:p>
        </p:txBody>
      </p:sp>
      <p:sp>
        <p:nvSpPr>
          <p:cNvPr id="29" name="Tijdelijke aanduiding voor tekst 2">
            <a:extLst>
              <a:ext uri="{FF2B5EF4-FFF2-40B4-BE49-F238E27FC236}">
                <a16:creationId xmlns:a16="http://schemas.microsoft.com/office/drawing/2014/main" id="{AA34665B-19CC-274F-AEE4-7624657EF4DA}"/>
              </a:ext>
            </a:extLst>
          </p:cNvPr>
          <p:cNvSpPr>
            <a:spLocks noGrp="1"/>
          </p:cNvSpPr>
          <p:nvPr>
            <p:ph type="body" sz="quarter" idx="19" hasCustomPrompt="1"/>
          </p:nvPr>
        </p:nvSpPr>
        <p:spPr>
          <a:xfrm>
            <a:off x="3366546" y="4845064"/>
            <a:ext cx="7455529" cy="228600"/>
          </a:xfrm>
        </p:spPr>
        <p:txBody>
          <a:bodyPr/>
          <a:lstStyle>
            <a:lvl1pPr>
              <a:defRPr>
                <a:solidFill>
                  <a:schemeClr val="tx1"/>
                </a:solidFill>
              </a:defRPr>
            </a:lvl1pPr>
          </a:lstStyle>
          <a:p>
            <a:pPr lvl="0"/>
            <a:r>
              <a:rPr lang="en-AU" noProof="0"/>
              <a:t>Hightlight</a:t>
            </a:r>
          </a:p>
        </p:txBody>
      </p:sp>
      <p:sp>
        <p:nvSpPr>
          <p:cNvPr id="30" name="Tijdelijke aanduiding voor tekst 2">
            <a:extLst>
              <a:ext uri="{FF2B5EF4-FFF2-40B4-BE49-F238E27FC236}">
                <a16:creationId xmlns:a16="http://schemas.microsoft.com/office/drawing/2014/main" id="{1C33589A-9465-ED40-AF74-4D112B5A9812}"/>
              </a:ext>
            </a:extLst>
          </p:cNvPr>
          <p:cNvSpPr>
            <a:spLocks noGrp="1"/>
          </p:cNvSpPr>
          <p:nvPr>
            <p:ph type="body" sz="quarter" idx="20" hasCustomPrompt="1"/>
          </p:nvPr>
        </p:nvSpPr>
        <p:spPr>
          <a:xfrm>
            <a:off x="3366547" y="5475593"/>
            <a:ext cx="3586163" cy="228600"/>
          </a:xfrm>
        </p:spPr>
        <p:txBody>
          <a:bodyPr/>
          <a:lstStyle>
            <a:lvl1pPr>
              <a:defRPr>
                <a:solidFill>
                  <a:schemeClr val="accent3"/>
                </a:solidFill>
              </a:defRPr>
            </a:lvl1pPr>
          </a:lstStyle>
          <a:p>
            <a:pPr lvl="0"/>
            <a:r>
              <a:rPr lang="en-AU" noProof="0"/>
              <a:t>Date</a:t>
            </a:r>
          </a:p>
        </p:txBody>
      </p:sp>
      <p:sp>
        <p:nvSpPr>
          <p:cNvPr id="31" name="Tijdelijke aanduiding voor tekst 2">
            <a:extLst>
              <a:ext uri="{FF2B5EF4-FFF2-40B4-BE49-F238E27FC236}">
                <a16:creationId xmlns:a16="http://schemas.microsoft.com/office/drawing/2014/main" id="{BDD3F105-1D32-7143-9D77-9D6A7CD9AEF5}"/>
              </a:ext>
            </a:extLst>
          </p:cNvPr>
          <p:cNvSpPr>
            <a:spLocks noGrp="1"/>
          </p:cNvSpPr>
          <p:nvPr>
            <p:ph type="body" sz="quarter" idx="21" hasCustomPrompt="1"/>
          </p:nvPr>
        </p:nvSpPr>
        <p:spPr>
          <a:xfrm>
            <a:off x="3366546" y="5708883"/>
            <a:ext cx="7455529" cy="228600"/>
          </a:xfrm>
        </p:spPr>
        <p:txBody>
          <a:bodyPr/>
          <a:lstStyle>
            <a:lvl1pPr>
              <a:defRPr>
                <a:solidFill>
                  <a:schemeClr val="tx1"/>
                </a:solidFill>
              </a:defRPr>
            </a:lvl1pPr>
          </a:lstStyle>
          <a:p>
            <a:pPr lvl="0"/>
            <a:r>
              <a:rPr lang="en-AU" noProof="0"/>
              <a:t>Hightlight</a:t>
            </a:r>
          </a:p>
        </p:txBody>
      </p:sp>
    </p:spTree>
    <p:extLst>
      <p:ext uri="{BB962C8B-B14F-4D97-AF65-F5344CB8AC3E}">
        <p14:creationId xmlns:p14="http://schemas.microsoft.com/office/powerpoint/2010/main" val="2348271186"/>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Logo's">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p:txBody>
          <a:bodyPr lIns="0" tIns="0" rIns="0" bIns="0"/>
          <a:lstStyle/>
          <a:p>
            <a:r>
              <a:rPr lang="en-AU" noProof="0"/>
              <a:t>Add title</a:t>
            </a:r>
          </a:p>
        </p:txBody>
      </p:sp>
      <p:sp>
        <p:nvSpPr>
          <p:cNvPr id="6" name="Tijdelijke aanduiding voor tekst 5">
            <a:extLst>
              <a:ext uri="{FF2B5EF4-FFF2-40B4-BE49-F238E27FC236}">
                <a16:creationId xmlns:a16="http://schemas.microsoft.com/office/drawing/2014/main" id="{E0B482B4-6EC9-3F43-A366-19EB89A6D363}"/>
              </a:ext>
            </a:extLst>
          </p:cNvPr>
          <p:cNvSpPr>
            <a:spLocks noGrp="1"/>
          </p:cNvSpPr>
          <p:nvPr>
            <p:ph type="body" sz="quarter" idx="10" hasCustomPrompt="1"/>
          </p:nvPr>
        </p:nvSpPr>
        <p:spPr>
          <a:xfrm>
            <a:off x="838201" y="2292351"/>
            <a:ext cx="2455843" cy="307631"/>
          </a:xfrm>
        </p:spPr>
        <p:txBody>
          <a:bodyPr/>
          <a:lstStyle>
            <a:lvl1pPr>
              <a:defRPr b="1"/>
            </a:lvl1pPr>
          </a:lstStyle>
          <a:p>
            <a:pPr lvl="0"/>
            <a:r>
              <a:rPr lang="en-AU" noProof="0"/>
              <a:t>Financial services</a:t>
            </a:r>
          </a:p>
        </p:txBody>
      </p:sp>
      <p:sp>
        <p:nvSpPr>
          <p:cNvPr id="5" name="Tijdelijke aanduiding voor tekst 5">
            <a:extLst>
              <a:ext uri="{FF2B5EF4-FFF2-40B4-BE49-F238E27FC236}">
                <a16:creationId xmlns:a16="http://schemas.microsoft.com/office/drawing/2014/main" id="{EF0DE017-5220-464F-AD18-36D40D34BE18}"/>
              </a:ext>
            </a:extLst>
          </p:cNvPr>
          <p:cNvSpPr>
            <a:spLocks noGrp="1"/>
          </p:cNvSpPr>
          <p:nvPr>
            <p:ph type="body" sz="quarter" idx="11" hasCustomPrompt="1"/>
          </p:nvPr>
        </p:nvSpPr>
        <p:spPr>
          <a:xfrm>
            <a:off x="3491429" y="2292351"/>
            <a:ext cx="2455843" cy="307631"/>
          </a:xfrm>
        </p:spPr>
        <p:txBody>
          <a:bodyPr/>
          <a:lstStyle>
            <a:lvl1pPr>
              <a:defRPr b="1"/>
            </a:lvl1pPr>
          </a:lstStyle>
          <a:p>
            <a:pPr lvl="0"/>
            <a:r>
              <a:rPr lang="en-AU" noProof="0"/>
              <a:t>Construction</a:t>
            </a:r>
          </a:p>
        </p:txBody>
      </p:sp>
      <p:sp>
        <p:nvSpPr>
          <p:cNvPr id="7" name="Tijdelijke aanduiding voor tekst 5">
            <a:extLst>
              <a:ext uri="{FF2B5EF4-FFF2-40B4-BE49-F238E27FC236}">
                <a16:creationId xmlns:a16="http://schemas.microsoft.com/office/drawing/2014/main" id="{3914A91B-E80D-EA4D-B928-3BE70D6528E9}"/>
              </a:ext>
            </a:extLst>
          </p:cNvPr>
          <p:cNvSpPr>
            <a:spLocks noGrp="1"/>
          </p:cNvSpPr>
          <p:nvPr>
            <p:ph type="body" sz="quarter" idx="12" hasCustomPrompt="1"/>
          </p:nvPr>
        </p:nvSpPr>
        <p:spPr>
          <a:xfrm>
            <a:off x="6144659" y="2292351"/>
            <a:ext cx="2455843" cy="307631"/>
          </a:xfrm>
        </p:spPr>
        <p:txBody>
          <a:bodyPr/>
          <a:lstStyle>
            <a:lvl1pPr>
              <a:defRPr b="1"/>
            </a:lvl1pPr>
          </a:lstStyle>
          <a:p>
            <a:pPr lvl="0"/>
            <a:r>
              <a:rPr lang="en-AU" noProof="0"/>
              <a:t>Utilities</a:t>
            </a:r>
          </a:p>
        </p:txBody>
      </p:sp>
      <p:sp>
        <p:nvSpPr>
          <p:cNvPr id="8" name="Tijdelijke aanduiding voor tekst 5">
            <a:extLst>
              <a:ext uri="{FF2B5EF4-FFF2-40B4-BE49-F238E27FC236}">
                <a16:creationId xmlns:a16="http://schemas.microsoft.com/office/drawing/2014/main" id="{8075594D-D496-2049-819F-ADC07F1056CE}"/>
              </a:ext>
            </a:extLst>
          </p:cNvPr>
          <p:cNvSpPr>
            <a:spLocks noGrp="1"/>
          </p:cNvSpPr>
          <p:nvPr>
            <p:ph type="body" sz="quarter" idx="13" hasCustomPrompt="1"/>
          </p:nvPr>
        </p:nvSpPr>
        <p:spPr>
          <a:xfrm>
            <a:off x="8797888" y="2292351"/>
            <a:ext cx="2455843" cy="307631"/>
          </a:xfrm>
        </p:spPr>
        <p:txBody>
          <a:bodyPr/>
          <a:lstStyle>
            <a:lvl1pPr>
              <a:defRPr b="1"/>
            </a:lvl1pPr>
          </a:lstStyle>
          <a:p>
            <a:pPr lvl="0"/>
            <a:r>
              <a:rPr lang="en-AU" noProof="0"/>
              <a:t>Mining</a:t>
            </a:r>
          </a:p>
        </p:txBody>
      </p:sp>
      <p:sp>
        <p:nvSpPr>
          <p:cNvPr id="3" name="Tijdelijke aanduiding voor afbeelding 2">
            <a:extLst>
              <a:ext uri="{FF2B5EF4-FFF2-40B4-BE49-F238E27FC236}">
                <a16:creationId xmlns:a16="http://schemas.microsoft.com/office/drawing/2014/main" id="{1C3E2118-596D-F040-8E1E-E008266EBF14}"/>
              </a:ext>
            </a:extLst>
          </p:cNvPr>
          <p:cNvSpPr>
            <a:spLocks noGrp="1"/>
          </p:cNvSpPr>
          <p:nvPr>
            <p:ph type="pic" sz="quarter" idx="14" hasCustomPrompt="1"/>
          </p:nvPr>
        </p:nvSpPr>
        <p:spPr>
          <a:xfrm>
            <a:off x="838202" y="2754314"/>
            <a:ext cx="2455863" cy="674687"/>
          </a:xfrm>
        </p:spPr>
        <p:txBody>
          <a:bodyPr anchor="ctr"/>
          <a:lstStyle>
            <a:lvl1pPr algn="ctr">
              <a:defRPr/>
            </a:lvl1pPr>
          </a:lstStyle>
          <a:p>
            <a:r>
              <a:rPr lang="en-AU" noProof="0"/>
              <a:t>insert logo</a:t>
            </a:r>
          </a:p>
        </p:txBody>
      </p:sp>
      <p:sp>
        <p:nvSpPr>
          <p:cNvPr id="10" name="Tijdelijke aanduiding voor afbeelding 2">
            <a:extLst>
              <a:ext uri="{FF2B5EF4-FFF2-40B4-BE49-F238E27FC236}">
                <a16:creationId xmlns:a16="http://schemas.microsoft.com/office/drawing/2014/main" id="{5B5D6064-2EFB-C943-B958-CB6451600B86}"/>
              </a:ext>
            </a:extLst>
          </p:cNvPr>
          <p:cNvSpPr>
            <a:spLocks noGrp="1"/>
          </p:cNvSpPr>
          <p:nvPr>
            <p:ph type="pic" sz="quarter" idx="15" hasCustomPrompt="1"/>
          </p:nvPr>
        </p:nvSpPr>
        <p:spPr>
          <a:xfrm>
            <a:off x="849218" y="3583334"/>
            <a:ext cx="2455863" cy="674687"/>
          </a:xfrm>
        </p:spPr>
        <p:txBody>
          <a:bodyPr anchor="ctr"/>
          <a:lstStyle>
            <a:lvl1pPr algn="ctr">
              <a:defRPr/>
            </a:lvl1pPr>
          </a:lstStyle>
          <a:p>
            <a:r>
              <a:rPr lang="en-AU" noProof="0"/>
              <a:t>insert logo</a:t>
            </a:r>
          </a:p>
        </p:txBody>
      </p:sp>
      <p:sp>
        <p:nvSpPr>
          <p:cNvPr id="11" name="Tijdelijke aanduiding voor afbeelding 2">
            <a:extLst>
              <a:ext uri="{FF2B5EF4-FFF2-40B4-BE49-F238E27FC236}">
                <a16:creationId xmlns:a16="http://schemas.microsoft.com/office/drawing/2014/main" id="{E83048B2-7C33-654A-A37A-3E42F20D5D69}"/>
              </a:ext>
            </a:extLst>
          </p:cNvPr>
          <p:cNvSpPr>
            <a:spLocks noGrp="1"/>
          </p:cNvSpPr>
          <p:nvPr>
            <p:ph type="pic" sz="quarter" idx="16" hasCustomPrompt="1"/>
          </p:nvPr>
        </p:nvSpPr>
        <p:spPr>
          <a:xfrm>
            <a:off x="849218" y="4412353"/>
            <a:ext cx="2455863" cy="674687"/>
          </a:xfrm>
        </p:spPr>
        <p:txBody>
          <a:bodyPr anchor="ctr"/>
          <a:lstStyle>
            <a:lvl1pPr algn="ctr">
              <a:defRPr/>
            </a:lvl1pPr>
          </a:lstStyle>
          <a:p>
            <a:r>
              <a:rPr lang="en-AU" noProof="0"/>
              <a:t>insert logo</a:t>
            </a:r>
          </a:p>
        </p:txBody>
      </p:sp>
      <p:sp>
        <p:nvSpPr>
          <p:cNvPr id="12" name="Tijdelijke aanduiding voor afbeelding 2">
            <a:extLst>
              <a:ext uri="{FF2B5EF4-FFF2-40B4-BE49-F238E27FC236}">
                <a16:creationId xmlns:a16="http://schemas.microsoft.com/office/drawing/2014/main" id="{7E19A352-AC1A-3F4A-ABF6-E1DF1D63B7D6}"/>
              </a:ext>
            </a:extLst>
          </p:cNvPr>
          <p:cNvSpPr>
            <a:spLocks noGrp="1"/>
          </p:cNvSpPr>
          <p:nvPr>
            <p:ph type="pic" sz="quarter" idx="17" hasCustomPrompt="1"/>
          </p:nvPr>
        </p:nvSpPr>
        <p:spPr>
          <a:xfrm>
            <a:off x="849216" y="5241371"/>
            <a:ext cx="2455863" cy="674687"/>
          </a:xfrm>
        </p:spPr>
        <p:txBody>
          <a:bodyPr anchor="ctr"/>
          <a:lstStyle>
            <a:lvl1pPr algn="ctr">
              <a:defRPr/>
            </a:lvl1pPr>
          </a:lstStyle>
          <a:p>
            <a:r>
              <a:rPr lang="en-AU" noProof="0"/>
              <a:t>insert logo</a:t>
            </a:r>
          </a:p>
        </p:txBody>
      </p:sp>
      <p:sp>
        <p:nvSpPr>
          <p:cNvPr id="13" name="Tijdelijke aanduiding voor afbeelding 2">
            <a:extLst>
              <a:ext uri="{FF2B5EF4-FFF2-40B4-BE49-F238E27FC236}">
                <a16:creationId xmlns:a16="http://schemas.microsoft.com/office/drawing/2014/main" id="{B167E757-9265-5241-91BD-DB01B7AAAB2B}"/>
              </a:ext>
            </a:extLst>
          </p:cNvPr>
          <p:cNvSpPr>
            <a:spLocks noGrp="1"/>
          </p:cNvSpPr>
          <p:nvPr>
            <p:ph type="pic" sz="quarter" idx="18" hasCustomPrompt="1"/>
          </p:nvPr>
        </p:nvSpPr>
        <p:spPr>
          <a:xfrm>
            <a:off x="3480394" y="2754314"/>
            <a:ext cx="2455863" cy="674687"/>
          </a:xfrm>
        </p:spPr>
        <p:txBody>
          <a:bodyPr anchor="ctr"/>
          <a:lstStyle>
            <a:lvl1pPr algn="ctr">
              <a:defRPr/>
            </a:lvl1pPr>
          </a:lstStyle>
          <a:p>
            <a:r>
              <a:rPr lang="en-AU" noProof="0"/>
              <a:t>insert logo</a:t>
            </a:r>
          </a:p>
        </p:txBody>
      </p:sp>
      <p:sp>
        <p:nvSpPr>
          <p:cNvPr id="14" name="Tijdelijke aanduiding voor afbeelding 2">
            <a:extLst>
              <a:ext uri="{FF2B5EF4-FFF2-40B4-BE49-F238E27FC236}">
                <a16:creationId xmlns:a16="http://schemas.microsoft.com/office/drawing/2014/main" id="{64E701FD-88F8-F742-92B1-B6C03A85D845}"/>
              </a:ext>
            </a:extLst>
          </p:cNvPr>
          <p:cNvSpPr>
            <a:spLocks noGrp="1"/>
          </p:cNvSpPr>
          <p:nvPr>
            <p:ph type="pic" sz="quarter" idx="19" hasCustomPrompt="1"/>
          </p:nvPr>
        </p:nvSpPr>
        <p:spPr>
          <a:xfrm>
            <a:off x="3491410" y="3583334"/>
            <a:ext cx="2455863" cy="674687"/>
          </a:xfrm>
        </p:spPr>
        <p:txBody>
          <a:bodyPr anchor="ctr"/>
          <a:lstStyle>
            <a:lvl1pPr algn="ctr">
              <a:defRPr/>
            </a:lvl1pPr>
          </a:lstStyle>
          <a:p>
            <a:r>
              <a:rPr lang="en-AU" noProof="0"/>
              <a:t>insert logo</a:t>
            </a:r>
          </a:p>
        </p:txBody>
      </p:sp>
      <p:sp>
        <p:nvSpPr>
          <p:cNvPr id="15" name="Tijdelijke aanduiding voor afbeelding 2">
            <a:extLst>
              <a:ext uri="{FF2B5EF4-FFF2-40B4-BE49-F238E27FC236}">
                <a16:creationId xmlns:a16="http://schemas.microsoft.com/office/drawing/2014/main" id="{8E4366BF-EDAE-8442-ABDF-CFCA817157DA}"/>
              </a:ext>
            </a:extLst>
          </p:cNvPr>
          <p:cNvSpPr>
            <a:spLocks noGrp="1"/>
          </p:cNvSpPr>
          <p:nvPr>
            <p:ph type="pic" sz="quarter" idx="20" hasCustomPrompt="1"/>
          </p:nvPr>
        </p:nvSpPr>
        <p:spPr>
          <a:xfrm>
            <a:off x="3491410" y="4412353"/>
            <a:ext cx="2455863" cy="674687"/>
          </a:xfrm>
        </p:spPr>
        <p:txBody>
          <a:bodyPr anchor="ctr"/>
          <a:lstStyle>
            <a:lvl1pPr algn="ctr">
              <a:defRPr/>
            </a:lvl1pPr>
          </a:lstStyle>
          <a:p>
            <a:r>
              <a:rPr lang="en-AU" noProof="0"/>
              <a:t>insert logo</a:t>
            </a:r>
          </a:p>
        </p:txBody>
      </p:sp>
      <p:sp>
        <p:nvSpPr>
          <p:cNvPr id="16" name="Tijdelijke aanduiding voor afbeelding 2">
            <a:extLst>
              <a:ext uri="{FF2B5EF4-FFF2-40B4-BE49-F238E27FC236}">
                <a16:creationId xmlns:a16="http://schemas.microsoft.com/office/drawing/2014/main" id="{E21B36D3-F26E-CA4A-A653-D47F2CFD7F37}"/>
              </a:ext>
            </a:extLst>
          </p:cNvPr>
          <p:cNvSpPr>
            <a:spLocks noGrp="1"/>
          </p:cNvSpPr>
          <p:nvPr>
            <p:ph type="pic" sz="quarter" idx="21" hasCustomPrompt="1"/>
          </p:nvPr>
        </p:nvSpPr>
        <p:spPr>
          <a:xfrm>
            <a:off x="3491410" y="5241371"/>
            <a:ext cx="2455863" cy="674687"/>
          </a:xfrm>
        </p:spPr>
        <p:txBody>
          <a:bodyPr anchor="ctr"/>
          <a:lstStyle>
            <a:lvl1pPr algn="ctr">
              <a:defRPr/>
            </a:lvl1pPr>
          </a:lstStyle>
          <a:p>
            <a:r>
              <a:rPr lang="en-AU" noProof="0"/>
              <a:t>insert logo</a:t>
            </a:r>
          </a:p>
        </p:txBody>
      </p:sp>
      <p:sp>
        <p:nvSpPr>
          <p:cNvPr id="17" name="Tijdelijke aanduiding voor afbeelding 2">
            <a:extLst>
              <a:ext uri="{FF2B5EF4-FFF2-40B4-BE49-F238E27FC236}">
                <a16:creationId xmlns:a16="http://schemas.microsoft.com/office/drawing/2014/main" id="{A82C8FD1-8B28-094C-9219-07BBDA886BFA}"/>
              </a:ext>
            </a:extLst>
          </p:cNvPr>
          <p:cNvSpPr>
            <a:spLocks noGrp="1"/>
          </p:cNvSpPr>
          <p:nvPr>
            <p:ph type="pic" sz="quarter" idx="22" hasCustomPrompt="1"/>
          </p:nvPr>
        </p:nvSpPr>
        <p:spPr>
          <a:xfrm>
            <a:off x="6144659" y="2754314"/>
            <a:ext cx="2455863" cy="674687"/>
          </a:xfrm>
        </p:spPr>
        <p:txBody>
          <a:bodyPr anchor="ctr"/>
          <a:lstStyle>
            <a:lvl1pPr algn="ctr">
              <a:defRPr/>
            </a:lvl1pPr>
          </a:lstStyle>
          <a:p>
            <a:r>
              <a:rPr lang="en-AU" noProof="0"/>
              <a:t>insert logo</a:t>
            </a:r>
          </a:p>
        </p:txBody>
      </p:sp>
      <p:sp>
        <p:nvSpPr>
          <p:cNvPr id="18" name="Tijdelijke aanduiding voor afbeelding 2">
            <a:extLst>
              <a:ext uri="{FF2B5EF4-FFF2-40B4-BE49-F238E27FC236}">
                <a16:creationId xmlns:a16="http://schemas.microsoft.com/office/drawing/2014/main" id="{C86E1D28-BD54-9A4C-98EC-17FE0657F28D}"/>
              </a:ext>
            </a:extLst>
          </p:cNvPr>
          <p:cNvSpPr>
            <a:spLocks noGrp="1"/>
          </p:cNvSpPr>
          <p:nvPr>
            <p:ph type="pic" sz="quarter" idx="23" hasCustomPrompt="1"/>
          </p:nvPr>
        </p:nvSpPr>
        <p:spPr>
          <a:xfrm>
            <a:off x="6155675" y="3583334"/>
            <a:ext cx="2455863" cy="674687"/>
          </a:xfrm>
        </p:spPr>
        <p:txBody>
          <a:bodyPr anchor="ctr"/>
          <a:lstStyle>
            <a:lvl1pPr algn="ctr">
              <a:defRPr/>
            </a:lvl1pPr>
          </a:lstStyle>
          <a:p>
            <a:r>
              <a:rPr lang="en-AU" noProof="0"/>
              <a:t>insert logo</a:t>
            </a:r>
          </a:p>
        </p:txBody>
      </p:sp>
      <p:sp>
        <p:nvSpPr>
          <p:cNvPr id="19" name="Tijdelijke aanduiding voor afbeelding 2">
            <a:extLst>
              <a:ext uri="{FF2B5EF4-FFF2-40B4-BE49-F238E27FC236}">
                <a16:creationId xmlns:a16="http://schemas.microsoft.com/office/drawing/2014/main" id="{24DCEC4C-062E-5A47-9AA0-A7F1D6831162}"/>
              </a:ext>
            </a:extLst>
          </p:cNvPr>
          <p:cNvSpPr>
            <a:spLocks noGrp="1"/>
          </p:cNvSpPr>
          <p:nvPr>
            <p:ph type="pic" sz="quarter" idx="24" hasCustomPrompt="1"/>
          </p:nvPr>
        </p:nvSpPr>
        <p:spPr>
          <a:xfrm>
            <a:off x="6155675" y="4412353"/>
            <a:ext cx="2455863" cy="674687"/>
          </a:xfrm>
        </p:spPr>
        <p:txBody>
          <a:bodyPr anchor="ctr"/>
          <a:lstStyle>
            <a:lvl1pPr algn="ctr">
              <a:defRPr/>
            </a:lvl1pPr>
          </a:lstStyle>
          <a:p>
            <a:r>
              <a:rPr lang="en-AU" noProof="0"/>
              <a:t>insert logo</a:t>
            </a:r>
          </a:p>
        </p:txBody>
      </p:sp>
      <p:sp>
        <p:nvSpPr>
          <p:cNvPr id="20" name="Tijdelijke aanduiding voor afbeelding 2">
            <a:extLst>
              <a:ext uri="{FF2B5EF4-FFF2-40B4-BE49-F238E27FC236}">
                <a16:creationId xmlns:a16="http://schemas.microsoft.com/office/drawing/2014/main" id="{7DA47734-FB1C-C74B-8831-3C3026E872F5}"/>
              </a:ext>
            </a:extLst>
          </p:cNvPr>
          <p:cNvSpPr>
            <a:spLocks noGrp="1"/>
          </p:cNvSpPr>
          <p:nvPr>
            <p:ph type="pic" sz="quarter" idx="25" hasCustomPrompt="1"/>
          </p:nvPr>
        </p:nvSpPr>
        <p:spPr>
          <a:xfrm>
            <a:off x="6155674" y="5241371"/>
            <a:ext cx="2455863" cy="674687"/>
          </a:xfrm>
        </p:spPr>
        <p:txBody>
          <a:bodyPr anchor="ctr"/>
          <a:lstStyle>
            <a:lvl1pPr algn="ctr">
              <a:defRPr/>
            </a:lvl1pPr>
          </a:lstStyle>
          <a:p>
            <a:r>
              <a:rPr lang="en-AU" noProof="0"/>
              <a:t>insert logo</a:t>
            </a:r>
          </a:p>
        </p:txBody>
      </p:sp>
      <p:sp>
        <p:nvSpPr>
          <p:cNvPr id="21" name="Tijdelijke aanduiding voor afbeelding 2">
            <a:extLst>
              <a:ext uri="{FF2B5EF4-FFF2-40B4-BE49-F238E27FC236}">
                <a16:creationId xmlns:a16="http://schemas.microsoft.com/office/drawing/2014/main" id="{41954B74-B8DC-D746-BC2A-5C9D3848616D}"/>
              </a:ext>
            </a:extLst>
          </p:cNvPr>
          <p:cNvSpPr>
            <a:spLocks noGrp="1"/>
          </p:cNvSpPr>
          <p:nvPr>
            <p:ph type="pic" sz="quarter" idx="26" hasCustomPrompt="1"/>
          </p:nvPr>
        </p:nvSpPr>
        <p:spPr>
          <a:xfrm>
            <a:off x="8786853" y="2754314"/>
            <a:ext cx="2455863" cy="674687"/>
          </a:xfrm>
        </p:spPr>
        <p:txBody>
          <a:bodyPr anchor="ctr"/>
          <a:lstStyle>
            <a:lvl1pPr algn="ctr">
              <a:defRPr/>
            </a:lvl1pPr>
          </a:lstStyle>
          <a:p>
            <a:r>
              <a:rPr lang="en-AU" noProof="0"/>
              <a:t>insert logo</a:t>
            </a:r>
          </a:p>
        </p:txBody>
      </p:sp>
      <p:sp>
        <p:nvSpPr>
          <p:cNvPr id="22" name="Tijdelijke aanduiding voor afbeelding 2">
            <a:extLst>
              <a:ext uri="{FF2B5EF4-FFF2-40B4-BE49-F238E27FC236}">
                <a16:creationId xmlns:a16="http://schemas.microsoft.com/office/drawing/2014/main" id="{AB049A7D-76FC-B54E-A6F4-65BE2C8D1E7A}"/>
              </a:ext>
            </a:extLst>
          </p:cNvPr>
          <p:cNvSpPr>
            <a:spLocks noGrp="1"/>
          </p:cNvSpPr>
          <p:nvPr>
            <p:ph type="pic" sz="quarter" idx="27" hasCustomPrompt="1"/>
          </p:nvPr>
        </p:nvSpPr>
        <p:spPr>
          <a:xfrm>
            <a:off x="8797869" y="3583334"/>
            <a:ext cx="2455863" cy="674687"/>
          </a:xfrm>
        </p:spPr>
        <p:txBody>
          <a:bodyPr anchor="ctr"/>
          <a:lstStyle>
            <a:lvl1pPr algn="ctr">
              <a:defRPr/>
            </a:lvl1pPr>
          </a:lstStyle>
          <a:p>
            <a:r>
              <a:rPr lang="en-AU" noProof="0"/>
              <a:t>insert logo</a:t>
            </a:r>
          </a:p>
        </p:txBody>
      </p:sp>
      <p:sp>
        <p:nvSpPr>
          <p:cNvPr id="23" name="Tijdelijke aanduiding voor afbeelding 2">
            <a:extLst>
              <a:ext uri="{FF2B5EF4-FFF2-40B4-BE49-F238E27FC236}">
                <a16:creationId xmlns:a16="http://schemas.microsoft.com/office/drawing/2014/main" id="{88B3CFC5-47AA-F144-A128-2EF5B5ED07D5}"/>
              </a:ext>
            </a:extLst>
          </p:cNvPr>
          <p:cNvSpPr>
            <a:spLocks noGrp="1"/>
          </p:cNvSpPr>
          <p:nvPr>
            <p:ph type="pic" sz="quarter" idx="28" hasCustomPrompt="1"/>
          </p:nvPr>
        </p:nvSpPr>
        <p:spPr>
          <a:xfrm>
            <a:off x="8797869" y="4412353"/>
            <a:ext cx="2455863" cy="674687"/>
          </a:xfrm>
        </p:spPr>
        <p:txBody>
          <a:bodyPr anchor="ctr"/>
          <a:lstStyle>
            <a:lvl1pPr algn="ctr">
              <a:defRPr/>
            </a:lvl1pPr>
          </a:lstStyle>
          <a:p>
            <a:r>
              <a:rPr lang="en-AU" noProof="0"/>
              <a:t>insert logo</a:t>
            </a:r>
          </a:p>
        </p:txBody>
      </p:sp>
      <p:sp>
        <p:nvSpPr>
          <p:cNvPr id="24" name="Tijdelijke aanduiding voor afbeelding 2">
            <a:extLst>
              <a:ext uri="{FF2B5EF4-FFF2-40B4-BE49-F238E27FC236}">
                <a16:creationId xmlns:a16="http://schemas.microsoft.com/office/drawing/2014/main" id="{5CA8E960-CC56-9342-98BB-E404BEA64D76}"/>
              </a:ext>
            </a:extLst>
          </p:cNvPr>
          <p:cNvSpPr>
            <a:spLocks noGrp="1"/>
          </p:cNvSpPr>
          <p:nvPr>
            <p:ph type="pic" sz="quarter" idx="29" hasCustomPrompt="1"/>
          </p:nvPr>
        </p:nvSpPr>
        <p:spPr>
          <a:xfrm>
            <a:off x="8797867" y="5241371"/>
            <a:ext cx="2455863" cy="674687"/>
          </a:xfrm>
        </p:spPr>
        <p:txBody>
          <a:bodyPr anchor="ctr"/>
          <a:lstStyle>
            <a:lvl1pPr algn="ctr">
              <a:defRPr/>
            </a:lvl1pPr>
          </a:lstStyle>
          <a:p>
            <a:r>
              <a:rPr lang="en-AU" noProof="0"/>
              <a:t>insert logo</a:t>
            </a:r>
          </a:p>
        </p:txBody>
      </p:sp>
      <p:pic>
        <p:nvPicPr>
          <p:cNvPr id="25" name="Afbeelding 24">
            <a:extLst>
              <a:ext uri="{FF2B5EF4-FFF2-40B4-BE49-F238E27FC236}">
                <a16:creationId xmlns:a16="http://schemas.microsoft.com/office/drawing/2014/main" id="{1EF76A23-6BDA-1D47-97B9-3C49A7FEBA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3219356365"/>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3 Columns - light">
    <p:spTree>
      <p:nvGrpSpPr>
        <p:cNvPr id="1" name=""/>
        <p:cNvGrpSpPr/>
        <p:nvPr/>
      </p:nvGrpSpPr>
      <p:grpSpPr>
        <a:xfrm>
          <a:off x="0" y="0"/>
          <a:ext cx="0" cy="0"/>
          <a:chOff x="0" y="0"/>
          <a:chExt cx="0" cy="0"/>
        </a:xfrm>
      </p:grpSpPr>
      <p:sp>
        <p:nvSpPr>
          <p:cNvPr id="18" name="Titel 10">
            <a:extLst>
              <a:ext uri="{FF2B5EF4-FFF2-40B4-BE49-F238E27FC236}">
                <a16:creationId xmlns:a16="http://schemas.microsoft.com/office/drawing/2014/main" id="{2FBCB5D8-EBA7-3449-83FC-6430256340DE}"/>
              </a:ext>
            </a:extLst>
          </p:cNvPr>
          <p:cNvSpPr>
            <a:spLocks noGrp="1"/>
          </p:cNvSpPr>
          <p:nvPr>
            <p:ph type="title" hasCustomPrompt="1"/>
          </p:nvPr>
        </p:nvSpPr>
        <p:spPr>
          <a:xfrm>
            <a:off x="933798" y="661418"/>
            <a:ext cx="1977735" cy="1166876"/>
          </a:xfrm>
          <a:prstGeom prst="rect">
            <a:avLst/>
          </a:prstGeom>
        </p:spPr>
        <p:txBody>
          <a:bodyPr lIns="0" tIns="0" rIns="0" bIns="0">
            <a:noAutofit/>
          </a:bodyPr>
          <a:lstStyle>
            <a:lvl1pPr>
              <a:defRPr sz="2400" b="1">
                <a:solidFill>
                  <a:schemeClr val="tx1"/>
                </a:solidFill>
              </a:defRPr>
            </a:lvl1pPr>
          </a:lstStyle>
          <a:p>
            <a:r>
              <a:rPr lang="en-AU" noProof="0"/>
              <a:t>Add title</a:t>
            </a:r>
          </a:p>
        </p:txBody>
      </p:sp>
      <p:sp>
        <p:nvSpPr>
          <p:cNvPr id="22" name="Tijdelijke aanduiding voor tekst 12">
            <a:extLst>
              <a:ext uri="{FF2B5EF4-FFF2-40B4-BE49-F238E27FC236}">
                <a16:creationId xmlns:a16="http://schemas.microsoft.com/office/drawing/2014/main" id="{6AB62EFD-FF30-C044-A53B-A78428B8B1F6}"/>
              </a:ext>
            </a:extLst>
          </p:cNvPr>
          <p:cNvSpPr>
            <a:spLocks noGrp="1"/>
          </p:cNvSpPr>
          <p:nvPr>
            <p:ph type="body" sz="quarter" idx="11" hasCustomPrompt="1"/>
          </p:nvPr>
        </p:nvSpPr>
        <p:spPr>
          <a:xfrm>
            <a:off x="1133822" y="3639683"/>
            <a:ext cx="1639807" cy="1581149"/>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25" name="Tijdelijke aanduiding voor tekst 2">
            <a:extLst>
              <a:ext uri="{FF2B5EF4-FFF2-40B4-BE49-F238E27FC236}">
                <a16:creationId xmlns:a16="http://schemas.microsoft.com/office/drawing/2014/main" id="{C42A4EB7-C05D-EA4C-B4CE-343C3380DC65}"/>
              </a:ext>
            </a:extLst>
          </p:cNvPr>
          <p:cNvSpPr>
            <a:spLocks noGrp="1"/>
          </p:cNvSpPr>
          <p:nvPr>
            <p:ph type="body" sz="quarter" idx="14" hasCustomPrompt="1"/>
          </p:nvPr>
        </p:nvSpPr>
        <p:spPr>
          <a:xfrm>
            <a:off x="1133821" y="3308889"/>
            <a:ext cx="1639469" cy="234755"/>
          </a:xfrm>
        </p:spPr>
        <p:txBody>
          <a:bodyPr anchor="b">
            <a:noAutofit/>
          </a:bodyPr>
          <a:lstStyle>
            <a:lvl1pPr>
              <a:defRPr sz="1400" b="1" i="0">
                <a:solidFill>
                  <a:schemeClr val="tx1"/>
                </a:solidFill>
                <a:latin typeface="+mj-lt"/>
              </a:defRPr>
            </a:lvl1pPr>
          </a:lstStyle>
          <a:p>
            <a:pPr lvl="0"/>
            <a:r>
              <a:rPr lang="en-AU" noProof="0"/>
              <a:t>Add title</a:t>
            </a:r>
          </a:p>
        </p:txBody>
      </p:sp>
      <p:pic>
        <p:nvPicPr>
          <p:cNvPr id="17" name="Afbeelding 16">
            <a:extLst>
              <a:ext uri="{FF2B5EF4-FFF2-40B4-BE49-F238E27FC236}">
                <a16:creationId xmlns:a16="http://schemas.microsoft.com/office/drawing/2014/main" id="{AE08573C-CF16-2946-A0B3-F63CB605F6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
        <p:nvSpPr>
          <p:cNvPr id="36" name="Tijdelijke aanduiding voor tekst 12">
            <a:extLst>
              <a:ext uri="{FF2B5EF4-FFF2-40B4-BE49-F238E27FC236}">
                <a16:creationId xmlns:a16="http://schemas.microsoft.com/office/drawing/2014/main" id="{0E0410AC-DD8E-8D4D-9C98-6838DCAA4DE1}"/>
              </a:ext>
            </a:extLst>
          </p:cNvPr>
          <p:cNvSpPr>
            <a:spLocks noGrp="1"/>
          </p:cNvSpPr>
          <p:nvPr>
            <p:ph type="body" sz="quarter" idx="20" hasCustomPrompt="1"/>
          </p:nvPr>
        </p:nvSpPr>
        <p:spPr>
          <a:xfrm>
            <a:off x="3324442" y="3639683"/>
            <a:ext cx="1639807" cy="1581149"/>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37" name="Tijdelijke aanduiding voor tekst 2">
            <a:extLst>
              <a:ext uri="{FF2B5EF4-FFF2-40B4-BE49-F238E27FC236}">
                <a16:creationId xmlns:a16="http://schemas.microsoft.com/office/drawing/2014/main" id="{663606E2-3B69-764B-8589-B0A8D6C8E545}"/>
              </a:ext>
            </a:extLst>
          </p:cNvPr>
          <p:cNvSpPr>
            <a:spLocks noGrp="1"/>
          </p:cNvSpPr>
          <p:nvPr>
            <p:ph type="body" sz="quarter" idx="21" hasCustomPrompt="1"/>
          </p:nvPr>
        </p:nvSpPr>
        <p:spPr>
          <a:xfrm>
            <a:off x="3324484" y="3308889"/>
            <a:ext cx="1639469" cy="234755"/>
          </a:xfrm>
        </p:spPr>
        <p:txBody>
          <a:bodyPr anchor="b">
            <a:noAutofit/>
          </a:bodyPr>
          <a:lstStyle>
            <a:lvl1pPr>
              <a:defRPr sz="1400" b="1" i="0">
                <a:solidFill>
                  <a:schemeClr val="tx1"/>
                </a:solidFill>
                <a:latin typeface="+mj-lt"/>
              </a:defRPr>
            </a:lvl1pPr>
          </a:lstStyle>
          <a:p>
            <a:pPr lvl="0"/>
            <a:r>
              <a:rPr lang="en-AU" noProof="0"/>
              <a:t>Add title</a:t>
            </a:r>
          </a:p>
        </p:txBody>
      </p:sp>
      <p:sp>
        <p:nvSpPr>
          <p:cNvPr id="40" name="Tijdelijke aanduiding voor tekst 12">
            <a:extLst>
              <a:ext uri="{FF2B5EF4-FFF2-40B4-BE49-F238E27FC236}">
                <a16:creationId xmlns:a16="http://schemas.microsoft.com/office/drawing/2014/main" id="{6F654B71-1A67-CA44-B5E9-84AD393B341F}"/>
              </a:ext>
            </a:extLst>
          </p:cNvPr>
          <p:cNvSpPr>
            <a:spLocks noGrp="1"/>
          </p:cNvSpPr>
          <p:nvPr>
            <p:ph type="body" sz="quarter" idx="23" hasCustomPrompt="1"/>
          </p:nvPr>
        </p:nvSpPr>
        <p:spPr>
          <a:xfrm>
            <a:off x="5515063" y="3639683"/>
            <a:ext cx="1639807" cy="1581149"/>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41" name="Tijdelijke aanduiding voor tekst 2">
            <a:extLst>
              <a:ext uri="{FF2B5EF4-FFF2-40B4-BE49-F238E27FC236}">
                <a16:creationId xmlns:a16="http://schemas.microsoft.com/office/drawing/2014/main" id="{AD1D118F-8983-E245-9291-6FF08CAFB554}"/>
              </a:ext>
            </a:extLst>
          </p:cNvPr>
          <p:cNvSpPr>
            <a:spLocks noGrp="1"/>
          </p:cNvSpPr>
          <p:nvPr>
            <p:ph type="body" sz="quarter" idx="24" hasCustomPrompt="1"/>
          </p:nvPr>
        </p:nvSpPr>
        <p:spPr>
          <a:xfrm>
            <a:off x="5515148" y="3308889"/>
            <a:ext cx="1639469" cy="234755"/>
          </a:xfrm>
        </p:spPr>
        <p:txBody>
          <a:bodyPr anchor="b">
            <a:noAutofit/>
          </a:bodyPr>
          <a:lstStyle>
            <a:lvl1pPr>
              <a:defRPr sz="1400" b="1" i="0">
                <a:solidFill>
                  <a:schemeClr val="tx1"/>
                </a:solidFill>
                <a:latin typeface="+mj-lt"/>
              </a:defRPr>
            </a:lvl1pPr>
          </a:lstStyle>
          <a:p>
            <a:pPr lvl="0"/>
            <a:r>
              <a:rPr lang="en-AU" noProof="0"/>
              <a:t>Add title</a:t>
            </a:r>
          </a:p>
        </p:txBody>
      </p:sp>
      <p:sp>
        <p:nvSpPr>
          <p:cNvPr id="51" name="Tijdelijke aanduiding voor tekst 12">
            <a:extLst>
              <a:ext uri="{FF2B5EF4-FFF2-40B4-BE49-F238E27FC236}">
                <a16:creationId xmlns:a16="http://schemas.microsoft.com/office/drawing/2014/main" id="{FFEBB30A-8B92-4344-BD23-6CFFE1AC152B}"/>
              </a:ext>
            </a:extLst>
          </p:cNvPr>
          <p:cNvSpPr>
            <a:spLocks noGrp="1"/>
          </p:cNvSpPr>
          <p:nvPr>
            <p:ph type="body" sz="quarter" idx="26" hasCustomPrompt="1"/>
          </p:nvPr>
        </p:nvSpPr>
        <p:spPr>
          <a:xfrm>
            <a:off x="7705685" y="3639683"/>
            <a:ext cx="1639807" cy="1581149"/>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52" name="Tijdelijke aanduiding voor tekst 2">
            <a:extLst>
              <a:ext uri="{FF2B5EF4-FFF2-40B4-BE49-F238E27FC236}">
                <a16:creationId xmlns:a16="http://schemas.microsoft.com/office/drawing/2014/main" id="{32F63533-7594-494E-8C64-83E2CE1477CA}"/>
              </a:ext>
            </a:extLst>
          </p:cNvPr>
          <p:cNvSpPr>
            <a:spLocks noGrp="1"/>
          </p:cNvSpPr>
          <p:nvPr>
            <p:ph type="body" sz="quarter" idx="27" hasCustomPrompt="1"/>
          </p:nvPr>
        </p:nvSpPr>
        <p:spPr>
          <a:xfrm>
            <a:off x="7705811" y="3308889"/>
            <a:ext cx="1639469" cy="234755"/>
          </a:xfrm>
        </p:spPr>
        <p:txBody>
          <a:bodyPr anchor="b">
            <a:noAutofit/>
          </a:bodyPr>
          <a:lstStyle>
            <a:lvl1pPr>
              <a:defRPr sz="1400" b="1" i="0">
                <a:solidFill>
                  <a:schemeClr val="tx1"/>
                </a:solidFill>
                <a:latin typeface="+mj-lt"/>
              </a:defRPr>
            </a:lvl1pPr>
          </a:lstStyle>
          <a:p>
            <a:pPr lvl="0"/>
            <a:r>
              <a:rPr lang="en-AU" noProof="0"/>
              <a:t>Add title</a:t>
            </a:r>
          </a:p>
        </p:txBody>
      </p:sp>
      <p:sp>
        <p:nvSpPr>
          <p:cNvPr id="54" name="Tijdelijke aanduiding voor tekst 12">
            <a:extLst>
              <a:ext uri="{FF2B5EF4-FFF2-40B4-BE49-F238E27FC236}">
                <a16:creationId xmlns:a16="http://schemas.microsoft.com/office/drawing/2014/main" id="{6B4323DF-64C0-E449-BFEC-F42B44E15564}"/>
              </a:ext>
            </a:extLst>
          </p:cNvPr>
          <p:cNvSpPr>
            <a:spLocks noGrp="1"/>
          </p:cNvSpPr>
          <p:nvPr>
            <p:ph type="body" sz="quarter" idx="29" hasCustomPrompt="1"/>
          </p:nvPr>
        </p:nvSpPr>
        <p:spPr>
          <a:xfrm>
            <a:off x="9896306" y="3639683"/>
            <a:ext cx="1639807" cy="1581149"/>
          </a:xfrm>
        </p:spPr>
        <p:txBody>
          <a:bodyPr>
            <a:noAutofit/>
          </a:bodyPr>
          <a:lstStyle>
            <a:lvl1pPr>
              <a:lnSpc>
                <a:spcPts val="1840"/>
              </a:lnSpc>
              <a:defRPr sz="1200">
                <a:solidFill>
                  <a:schemeClr val="tx1"/>
                </a:solidFill>
              </a:defRPr>
            </a:lvl1pPr>
            <a:lvl2pPr>
              <a:lnSpc>
                <a:spcPts val="1840"/>
              </a:lnSpc>
              <a:defRPr sz="1200">
                <a:solidFill>
                  <a:schemeClr val="tx1"/>
                </a:solidFill>
              </a:defRPr>
            </a:lvl2pPr>
            <a:lvl3pPr>
              <a:lnSpc>
                <a:spcPts val="1840"/>
              </a:lnSpc>
              <a:defRPr sz="1200">
                <a:solidFill>
                  <a:schemeClr val="tx1"/>
                </a:solidFill>
              </a:defRPr>
            </a:lvl3pPr>
            <a:lvl4pPr>
              <a:lnSpc>
                <a:spcPts val="1840"/>
              </a:lnSpc>
              <a:defRPr sz="1200">
                <a:solidFill>
                  <a:schemeClr val="tx1"/>
                </a:solidFill>
              </a:defRPr>
            </a:lvl4pPr>
            <a:lvl5pPr>
              <a:lnSpc>
                <a:spcPts val="1840"/>
              </a:lnSpc>
              <a:defRPr sz="1200">
                <a:solidFill>
                  <a:schemeClr val="tx1"/>
                </a:solidFill>
              </a:defRPr>
            </a:lvl5pPr>
          </a:lstStyle>
          <a:p>
            <a:pPr lvl="0"/>
            <a:r>
              <a:rPr lang="en-AU" noProof="0"/>
              <a:t>Add text</a:t>
            </a:r>
          </a:p>
        </p:txBody>
      </p:sp>
      <p:sp>
        <p:nvSpPr>
          <p:cNvPr id="55" name="Tijdelijke aanduiding voor tekst 2">
            <a:extLst>
              <a:ext uri="{FF2B5EF4-FFF2-40B4-BE49-F238E27FC236}">
                <a16:creationId xmlns:a16="http://schemas.microsoft.com/office/drawing/2014/main" id="{8C432491-3275-1E4D-9AF5-F5087A8F5DBE}"/>
              </a:ext>
            </a:extLst>
          </p:cNvPr>
          <p:cNvSpPr>
            <a:spLocks noGrp="1"/>
          </p:cNvSpPr>
          <p:nvPr>
            <p:ph type="body" sz="quarter" idx="30" hasCustomPrompt="1"/>
          </p:nvPr>
        </p:nvSpPr>
        <p:spPr>
          <a:xfrm>
            <a:off x="9896476" y="3308889"/>
            <a:ext cx="1639469" cy="234755"/>
          </a:xfrm>
        </p:spPr>
        <p:txBody>
          <a:bodyPr anchor="b">
            <a:noAutofit/>
          </a:bodyPr>
          <a:lstStyle>
            <a:lvl1pPr>
              <a:defRPr sz="1400" b="1" i="0">
                <a:solidFill>
                  <a:schemeClr val="tx1"/>
                </a:solidFill>
                <a:latin typeface="+mj-lt"/>
              </a:defRPr>
            </a:lvl1pPr>
          </a:lstStyle>
          <a:p>
            <a:pPr lvl="0"/>
            <a:r>
              <a:rPr lang="en-AU" noProof="0"/>
              <a:t>Add title</a:t>
            </a:r>
          </a:p>
        </p:txBody>
      </p:sp>
      <p:sp>
        <p:nvSpPr>
          <p:cNvPr id="58" name="Tijdelijke aanduiding voor afbeelding 2">
            <a:extLst>
              <a:ext uri="{FF2B5EF4-FFF2-40B4-BE49-F238E27FC236}">
                <a16:creationId xmlns:a16="http://schemas.microsoft.com/office/drawing/2014/main" id="{1DC21C11-8E79-C342-A743-06EDDF25E5BD}"/>
              </a:ext>
            </a:extLst>
          </p:cNvPr>
          <p:cNvSpPr>
            <a:spLocks noGrp="1"/>
          </p:cNvSpPr>
          <p:nvPr>
            <p:ph type="pic" sz="quarter" idx="32" hasCustomPrompt="1"/>
          </p:nvPr>
        </p:nvSpPr>
        <p:spPr>
          <a:xfrm>
            <a:off x="1133822" y="2543177"/>
            <a:ext cx="1657004" cy="603233"/>
          </a:xfrm>
        </p:spPr>
        <p:txBody>
          <a:bodyPr anchor="ctr"/>
          <a:lstStyle>
            <a:lvl1pPr algn="ctr">
              <a:defRPr/>
            </a:lvl1pPr>
          </a:lstStyle>
          <a:p>
            <a:r>
              <a:rPr lang="en-AU" noProof="0"/>
              <a:t>insert logo</a:t>
            </a:r>
          </a:p>
        </p:txBody>
      </p:sp>
      <p:sp>
        <p:nvSpPr>
          <p:cNvPr id="59" name="Tijdelijke aanduiding voor afbeelding 2">
            <a:extLst>
              <a:ext uri="{FF2B5EF4-FFF2-40B4-BE49-F238E27FC236}">
                <a16:creationId xmlns:a16="http://schemas.microsoft.com/office/drawing/2014/main" id="{82536B3D-AB9D-6A4E-B143-1CD9D23A7CEC}"/>
              </a:ext>
            </a:extLst>
          </p:cNvPr>
          <p:cNvSpPr>
            <a:spLocks noGrp="1"/>
          </p:cNvSpPr>
          <p:nvPr>
            <p:ph type="pic" sz="quarter" idx="33" hasCustomPrompt="1"/>
          </p:nvPr>
        </p:nvSpPr>
        <p:spPr>
          <a:xfrm>
            <a:off x="3320102" y="2543177"/>
            <a:ext cx="1657004" cy="603233"/>
          </a:xfrm>
        </p:spPr>
        <p:txBody>
          <a:bodyPr anchor="ctr"/>
          <a:lstStyle>
            <a:lvl1pPr algn="ctr">
              <a:defRPr/>
            </a:lvl1pPr>
          </a:lstStyle>
          <a:p>
            <a:r>
              <a:rPr lang="en-AU" noProof="0"/>
              <a:t>insert logo</a:t>
            </a:r>
          </a:p>
        </p:txBody>
      </p:sp>
      <p:sp>
        <p:nvSpPr>
          <p:cNvPr id="60" name="Tijdelijke aanduiding voor afbeelding 2">
            <a:extLst>
              <a:ext uri="{FF2B5EF4-FFF2-40B4-BE49-F238E27FC236}">
                <a16:creationId xmlns:a16="http://schemas.microsoft.com/office/drawing/2014/main" id="{4CCE3620-C55F-9546-A1D1-9D59C9B025DC}"/>
              </a:ext>
            </a:extLst>
          </p:cNvPr>
          <p:cNvSpPr>
            <a:spLocks noGrp="1"/>
          </p:cNvSpPr>
          <p:nvPr>
            <p:ph type="pic" sz="quarter" idx="34" hasCustomPrompt="1"/>
          </p:nvPr>
        </p:nvSpPr>
        <p:spPr>
          <a:xfrm>
            <a:off x="5506382" y="2543177"/>
            <a:ext cx="1657004" cy="603233"/>
          </a:xfrm>
        </p:spPr>
        <p:txBody>
          <a:bodyPr anchor="ctr"/>
          <a:lstStyle>
            <a:lvl1pPr algn="ctr">
              <a:defRPr/>
            </a:lvl1pPr>
          </a:lstStyle>
          <a:p>
            <a:r>
              <a:rPr lang="en-AU" noProof="0"/>
              <a:t>insert logo</a:t>
            </a:r>
          </a:p>
        </p:txBody>
      </p:sp>
      <p:sp>
        <p:nvSpPr>
          <p:cNvPr id="61" name="Tijdelijke aanduiding voor afbeelding 2">
            <a:extLst>
              <a:ext uri="{FF2B5EF4-FFF2-40B4-BE49-F238E27FC236}">
                <a16:creationId xmlns:a16="http://schemas.microsoft.com/office/drawing/2014/main" id="{C07E9484-0DC6-E749-A30C-BBFE74CE9297}"/>
              </a:ext>
            </a:extLst>
          </p:cNvPr>
          <p:cNvSpPr>
            <a:spLocks noGrp="1"/>
          </p:cNvSpPr>
          <p:nvPr>
            <p:ph type="pic" sz="quarter" idx="35" hasCustomPrompt="1"/>
          </p:nvPr>
        </p:nvSpPr>
        <p:spPr>
          <a:xfrm>
            <a:off x="7692662" y="2543177"/>
            <a:ext cx="1657004" cy="603233"/>
          </a:xfrm>
        </p:spPr>
        <p:txBody>
          <a:bodyPr anchor="ctr"/>
          <a:lstStyle>
            <a:lvl1pPr algn="ctr">
              <a:defRPr/>
            </a:lvl1pPr>
          </a:lstStyle>
          <a:p>
            <a:r>
              <a:rPr lang="en-AU" noProof="0"/>
              <a:t>insert logo</a:t>
            </a:r>
          </a:p>
        </p:txBody>
      </p:sp>
      <p:sp>
        <p:nvSpPr>
          <p:cNvPr id="62" name="Tijdelijke aanduiding voor afbeelding 2">
            <a:extLst>
              <a:ext uri="{FF2B5EF4-FFF2-40B4-BE49-F238E27FC236}">
                <a16:creationId xmlns:a16="http://schemas.microsoft.com/office/drawing/2014/main" id="{85B558BC-326A-384E-8C99-103AF9EDB177}"/>
              </a:ext>
            </a:extLst>
          </p:cNvPr>
          <p:cNvSpPr>
            <a:spLocks noGrp="1"/>
          </p:cNvSpPr>
          <p:nvPr>
            <p:ph type="pic" sz="quarter" idx="36" hasCustomPrompt="1"/>
          </p:nvPr>
        </p:nvSpPr>
        <p:spPr>
          <a:xfrm>
            <a:off x="9878941" y="2543177"/>
            <a:ext cx="1657004" cy="603233"/>
          </a:xfrm>
        </p:spPr>
        <p:txBody>
          <a:bodyPr anchor="ctr"/>
          <a:lstStyle>
            <a:lvl1pPr algn="ctr">
              <a:defRPr/>
            </a:lvl1pPr>
          </a:lstStyle>
          <a:p>
            <a:r>
              <a:rPr lang="en-AU" noProof="0"/>
              <a:t>insert logo</a:t>
            </a:r>
          </a:p>
        </p:txBody>
      </p:sp>
      <p:cxnSp>
        <p:nvCxnSpPr>
          <p:cNvPr id="67" name="Rechte verbindingslijn 13">
            <a:extLst>
              <a:ext uri="{FF2B5EF4-FFF2-40B4-BE49-F238E27FC236}">
                <a16:creationId xmlns:a16="http://schemas.microsoft.com/office/drawing/2014/main" id="{A6455E6B-E5ED-6049-A031-180200C85BD3}"/>
              </a:ext>
            </a:extLst>
          </p:cNvPr>
          <p:cNvCxnSpPr>
            <a:cxnSpLocks/>
          </p:cNvCxnSpPr>
          <p:nvPr/>
        </p:nvCxnSpPr>
        <p:spPr>
          <a:xfrm flipV="1">
            <a:off x="928923" y="2549473"/>
            <a:ext cx="0" cy="2681207"/>
          </a:xfrm>
          <a:prstGeom prst="line">
            <a:avLst/>
          </a:prstGeom>
          <a:ln>
            <a:gradFill flip="none" rotWithShape="1">
              <a:gsLst>
                <a:gs pos="0">
                  <a:schemeClr val="accent3"/>
                </a:gs>
                <a:gs pos="88000">
                  <a:srgbClr val="559FA6">
                    <a:alpha val="0"/>
                  </a:srgbClr>
                </a:gs>
              </a:gsLst>
              <a:lin ang="16200000" scaled="0"/>
              <a:tileRect/>
            </a:gradFill>
          </a:ln>
        </p:spPr>
        <p:style>
          <a:lnRef idx="1">
            <a:schemeClr val="accent1"/>
          </a:lnRef>
          <a:fillRef idx="0">
            <a:schemeClr val="accent1"/>
          </a:fillRef>
          <a:effectRef idx="0">
            <a:schemeClr val="accent1"/>
          </a:effectRef>
          <a:fontRef idx="minor">
            <a:schemeClr val="tx1"/>
          </a:fontRef>
        </p:style>
      </p:cxnSp>
      <p:cxnSp>
        <p:nvCxnSpPr>
          <p:cNvPr id="68" name="Rechte verbindingslijn 13">
            <a:extLst>
              <a:ext uri="{FF2B5EF4-FFF2-40B4-BE49-F238E27FC236}">
                <a16:creationId xmlns:a16="http://schemas.microsoft.com/office/drawing/2014/main" id="{C7103BD8-BC78-5241-B190-C71BB49D7EE7}"/>
              </a:ext>
            </a:extLst>
          </p:cNvPr>
          <p:cNvCxnSpPr>
            <a:cxnSpLocks/>
          </p:cNvCxnSpPr>
          <p:nvPr/>
        </p:nvCxnSpPr>
        <p:spPr>
          <a:xfrm flipV="1">
            <a:off x="3121855" y="2549473"/>
            <a:ext cx="0" cy="2681207"/>
          </a:xfrm>
          <a:prstGeom prst="line">
            <a:avLst/>
          </a:prstGeom>
          <a:ln>
            <a:gradFill flip="none" rotWithShape="1">
              <a:gsLst>
                <a:gs pos="0">
                  <a:schemeClr val="accent3"/>
                </a:gs>
                <a:gs pos="88000">
                  <a:srgbClr val="559FA6">
                    <a:alpha val="0"/>
                  </a:srgbClr>
                </a:gs>
              </a:gsLst>
              <a:lin ang="16200000" scaled="0"/>
              <a:tileRect/>
            </a:gradFill>
          </a:ln>
        </p:spPr>
        <p:style>
          <a:lnRef idx="1">
            <a:schemeClr val="accent1"/>
          </a:lnRef>
          <a:fillRef idx="0">
            <a:schemeClr val="accent1"/>
          </a:fillRef>
          <a:effectRef idx="0">
            <a:schemeClr val="accent1"/>
          </a:effectRef>
          <a:fontRef idx="minor">
            <a:schemeClr val="tx1"/>
          </a:fontRef>
        </p:style>
      </p:cxnSp>
      <p:cxnSp>
        <p:nvCxnSpPr>
          <p:cNvPr id="69" name="Rechte verbindingslijn 13">
            <a:extLst>
              <a:ext uri="{FF2B5EF4-FFF2-40B4-BE49-F238E27FC236}">
                <a16:creationId xmlns:a16="http://schemas.microsoft.com/office/drawing/2014/main" id="{6A174636-EFA8-CA44-9C62-5B7319BE1156}"/>
              </a:ext>
            </a:extLst>
          </p:cNvPr>
          <p:cNvCxnSpPr>
            <a:cxnSpLocks/>
          </p:cNvCxnSpPr>
          <p:nvPr/>
        </p:nvCxnSpPr>
        <p:spPr>
          <a:xfrm flipV="1">
            <a:off x="5314785" y="2549473"/>
            <a:ext cx="0" cy="2681207"/>
          </a:xfrm>
          <a:prstGeom prst="line">
            <a:avLst/>
          </a:prstGeom>
          <a:ln>
            <a:gradFill flip="none" rotWithShape="1">
              <a:gsLst>
                <a:gs pos="0">
                  <a:schemeClr val="accent3"/>
                </a:gs>
                <a:gs pos="88000">
                  <a:srgbClr val="559FA6">
                    <a:alpha val="0"/>
                  </a:srgbClr>
                </a:gs>
              </a:gsLst>
              <a:lin ang="16200000" scaled="0"/>
              <a:tileRect/>
            </a:gradFill>
          </a:ln>
        </p:spPr>
        <p:style>
          <a:lnRef idx="1">
            <a:schemeClr val="accent1"/>
          </a:lnRef>
          <a:fillRef idx="0">
            <a:schemeClr val="accent1"/>
          </a:fillRef>
          <a:effectRef idx="0">
            <a:schemeClr val="accent1"/>
          </a:effectRef>
          <a:fontRef idx="minor">
            <a:schemeClr val="tx1"/>
          </a:fontRef>
        </p:style>
      </p:cxnSp>
      <p:cxnSp>
        <p:nvCxnSpPr>
          <p:cNvPr id="70" name="Rechte verbindingslijn 13">
            <a:extLst>
              <a:ext uri="{FF2B5EF4-FFF2-40B4-BE49-F238E27FC236}">
                <a16:creationId xmlns:a16="http://schemas.microsoft.com/office/drawing/2014/main" id="{89EC581E-8A6D-C844-97C3-B74614A32BE3}"/>
              </a:ext>
            </a:extLst>
          </p:cNvPr>
          <p:cNvCxnSpPr>
            <a:cxnSpLocks/>
          </p:cNvCxnSpPr>
          <p:nvPr/>
        </p:nvCxnSpPr>
        <p:spPr>
          <a:xfrm flipV="1">
            <a:off x="7507716" y="2549473"/>
            <a:ext cx="0" cy="2681207"/>
          </a:xfrm>
          <a:prstGeom prst="line">
            <a:avLst/>
          </a:prstGeom>
          <a:ln>
            <a:gradFill flip="none" rotWithShape="1">
              <a:gsLst>
                <a:gs pos="0">
                  <a:schemeClr val="accent3"/>
                </a:gs>
                <a:gs pos="88000">
                  <a:srgbClr val="559FA6">
                    <a:alpha val="0"/>
                  </a:srgbClr>
                </a:gs>
              </a:gsLst>
              <a:lin ang="16200000" scaled="0"/>
              <a:tileRect/>
            </a:gradFill>
          </a:ln>
        </p:spPr>
        <p:style>
          <a:lnRef idx="1">
            <a:schemeClr val="accent1"/>
          </a:lnRef>
          <a:fillRef idx="0">
            <a:schemeClr val="accent1"/>
          </a:fillRef>
          <a:effectRef idx="0">
            <a:schemeClr val="accent1"/>
          </a:effectRef>
          <a:fontRef idx="minor">
            <a:schemeClr val="tx1"/>
          </a:fontRef>
        </p:style>
      </p:cxnSp>
      <p:cxnSp>
        <p:nvCxnSpPr>
          <p:cNvPr id="71" name="Rechte verbindingslijn 13">
            <a:extLst>
              <a:ext uri="{FF2B5EF4-FFF2-40B4-BE49-F238E27FC236}">
                <a16:creationId xmlns:a16="http://schemas.microsoft.com/office/drawing/2014/main" id="{157E1B00-2ACD-614A-92A5-81541A3B4AB7}"/>
              </a:ext>
            </a:extLst>
          </p:cNvPr>
          <p:cNvCxnSpPr>
            <a:cxnSpLocks/>
          </p:cNvCxnSpPr>
          <p:nvPr/>
        </p:nvCxnSpPr>
        <p:spPr>
          <a:xfrm flipV="1">
            <a:off x="9700647" y="2549473"/>
            <a:ext cx="0" cy="2681207"/>
          </a:xfrm>
          <a:prstGeom prst="line">
            <a:avLst/>
          </a:prstGeom>
          <a:ln>
            <a:gradFill flip="none" rotWithShape="1">
              <a:gsLst>
                <a:gs pos="0">
                  <a:schemeClr val="accent3"/>
                </a:gs>
                <a:gs pos="88000">
                  <a:srgbClr val="559FA6">
                    <a:alpha val="0"/>
                  </a:srgbClr>
                </a:gs>
              </a:gsLst>
              <a:lin ang="1620000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6399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Empty slide - dark">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F476E7F-0485-004B-9359-3E4306604C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2084253196"/>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Empty slide - dark">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4C48F67-248D-CA40-9C0F-7C05C7BBA1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1670817008"/>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eam intro">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B60A6F-2459-594E-9899-0C46D2C7D187}"/>
              </a:ext>
            </a:extLst>
          </p:cNvPr>
          <p:cNvSpPr>
            <a:spLocks noGrp="1"/>
          </p:cNvSpPr>
          <p:nvPr>
            <p:ph type="title" hasCustomPrompt="1"/>
          </p:nvPr>
        </p:nvSpPr>
        <p:spPr>
          <a:xfrm>
            <a:off x="838200" y="2519466"/>
            <a:ext cx="5183221" cy="909535"/>
          </a:xfrm>
        </p:spPr>
        <p:txBody>
          <a:bodyPr lIns="0" tIns="0" rIns="0" bIns="0" anchor="b"/>
          <a:lstStyle/>
          <a:p>
            <a:r>
              <a:rPr lang="en-AU" noProof="0"/>
              <a:t>Add title</a:t>
            </a:r>
          </a:p>
        </p:txBody>
      </p:sp>
      <p:sp>
        <p:nvSpPr>
          <p:cNvPr id="6" name="Tijdelijke aanduiding voor tekst 5">
            <a:extLst>
              <a:ext uri="{FF2B5EF4-FFF2-40B4-BE49-F238E27FC236}">
                <a16:creationId xmlns:a16="http://schemas.microsoft.com/office/drawing/2014/main" id="{E0B482B4-6EC9-3F43-A366-19EB89A6D363}"/>
              </a:ext>
            </a:extLst>
          </p:cNvPr>
          <p:cNvSpPr>
            <a:spLocks noGrp="1"/>
          </p:cNvSpPr>
          <p:nvPr>
            <p:ph type="body" sz="quarter" idx="10" hasCustomPrompt="1"/>
          </p:nvPr>
        </p:nvSpPr>
        <p:spPr>
          <a:xfrm>
            <a:off x="838200" y="3638145"/>
            <a:ext cx="5183221" cy="2538819"/>
          </a:xfrm>
        </p:spPr>
        <p:txBody>
          <a:bodyPr/>
          <a:lstStyle>
            <a:lvl1pPr>
              <a:defRPr/>
            </a:lvl1pPr>
          </a:lstStyle>
          <a:p>
            <a:pPr lvl="0"/>
            <a:r>
              <a:rPr lang="en-AU" noProof="0"/>
              <a:t>Add text</a:t>
            </a:r>
          </a:p>
        </p:txBody>
      </p:sp>
      <p:pic>
        <p:nvPicPr>
          <p:cNvPr id="5" name="Afbeelding 4">
            <a:extLst>
              <a:ext uri="{FF2B5EF4-FFF2-40B4-BE49-F238E27FC236}">
                <a16:creationId xmlns:a16="http://schemas.microsoft.com/office/drawing/2014/main" id="{DA7DCA7A-2A14-A346-894A-43FDE32E3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
        <p:nvSpPr>
          <p:cNvPr id="7" name="Tijdelijke aanduiding voor afbeelding 3">
            <a:extLst>
              <a:ext uri="{FF2B5EF4-FFF2-40B4-BE49-F238E27FC236}">
                <a16:creationId xmlns:a16="http://schemas.microsoft.com/office/drawing/2014/main" id="{A0BA1368-57C8-2540-B7DF-D3458ACA8E34}"/>
              </a:ext>
            </a:extLst>
          </p:cNvPr>
          <p:cNvSpPr>
            <a:spLocks noGrp="1"/>
          </p:cNvSpPr>
          <p:nvPr>
            <p:ph type="pic" sz="quarter" idx="11" hasCustomPrompt="1"/>
          </p:nvPr>
        </p:nvSpPr>
        <p:spPr>
          <a:xfrm>
            <a:off x="6935710" y="-163311"/>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8" name="Tijdelijke aanduiding voor afbeelding 3">
            <a:extLst>
              <a:ext uri="{FF2B5EF4-FFF2-40B4-BE49-F238E27FC236}">
                <a16:creationId xmlns:a16="http://schemas.microsoft.com/office/drawing/2014/main" id="{29426112-DEE7-2B45-9EA7-7E639E7AC214}"/>
              </a:ext>
            </a:extLst>
          </p:cNvPr>
          <p:cNvSpPr>
            <a:spLocks noGrp="1"/>
          </p:cNvSpPr>
          <p:nvPr>
            <p:ph type="pic" sz="quarter" idx="12" hasCustomPrompt="1"/>
          </p:nvPr>
        </p:nvSpPr>
        <p:spPr>
          <a:xfrm>
            <a:off x="10558093" y="2336971"/>
            <a:ext cx="1672820" cy="1672820"/>
          </a:xfrm>
          <a:prstGeom prst="ellipse">
            <a:avLst/>
          </a:prstGeom>
          <a:solidFill>
            <a:schemeClr val="bg2"/>
          </a:solidFill>
        </p:spPr>
        <p:txBody>
          <a:bodyPr anchor="ctr"/>
          <a:lstStyle>
            <a:lvl1pPr algn="ctr">
              <a:defRPr>
                <a:solidFill>
                  <a:schemeClr val="tx1"/>
                </a:solidFill>
              </a:defRPr>
            </a:lvl1pPr>
          </a:lstStyle>
          <a:p>
            <a:r>
              <a:rPr lang="en-AU" noProof="0"/>
              <a:t>Insert image</a:t>
            </a:r>
          </a:p>
        </p:txBody>
      </p:sp>
      <p:sp>
        <p:nvSpPr>
          <p:cNvPr id="9" name="Tijdelijke aanduiding voor afbeelding 3">
            <a:extLst>
              <a:ext uri="{FF2B5EF4-FFF2-40B4-BE49-F238E27FC236}">
                <a16:creationId xmlns:a16="http://schemas.microsoft.com/office/drawing/2014/main" id="{7EF18A8D-E06A-434B-A4C3-AC1A264953B9}"/>
              </a:ext>
            </a:extLst>
          </p:cNvPr>
          <p:cNvSpPr>
            <a:spLocks noGrp="1"/>
          </p:cNvSpPr>
          <p:nvPr>
            <p:ph type="pic" sz="quarter" idx="13" hasCustomPrompt="1"/>
          </p:nvPr>
        </p:nvSpPr>
        <p:spPr>
          <a:xfrm>
            <a:off x="8731879" y="1285706"/>
            <a:ext cx="1672820" cy="1672820"/>
          </a:xfrm>
          <a:prstGeom prst="ellipse">
            <a:avLst/>
          </a:prstGeom>
          <a:solidFill>
            <a:schemeClr val="bg2"/>
          </a:solidFill>
        </p:spPr>
        <p:txBody>
          <a:bodyPr anchor="ctr"/>
          <a:lstStyle>
            <a:lvl1pPr algn="ctr">
              <a:defRPr>
                <a:solidFill>
                  <a:schemeClr val="tx1"/>
                </a:solidFill>
              </a:defRPr>
            </a:lvl1pPr>
          </a:lstStyle>
          <a:p>
            <a:r>
              <a:rPr lang="en-AU" noProof="0"/>
              <a:t>Insert image</a:t>
            </a:r>
          </a:p>
        </p:txBody>
      </p:sp>
      <p:sp>
        <p:nvSpPr>
          <p:cNvPr id="10" name="Tijdelijke aanduiding voor tekst 17">
            <a:extLst>
              <a:ext uri="{FF2B5EF4-FFF2-40B4-BE49-F238E27FC236}">
                <a16:creationId xmlns:a16="http://schemas.microsoft.com/office/drawing/2014/main" id="{EFD81798-C522-1645-963D-ADD83CDE0FD7}"/>
              </a:ext>
            </a:extLst>
          </p:cNvPr>
          <p:cNvSpPr>
            <a:spLocks noGrp="1"/>
          </p:cNvSpPr>
          <p:nvPr>
            <p:ph type="body" sz="quarter" idx="19" hasCustomPrompt="1"/>
          </p:nvPr>
        </p:nvSpPr>
        <p:spPr>
          <a:xfrm>
            <a:off x="6935305" y="1653936"/>
            <a:ext cx="1673225" cy="215835"/>
          </a:xfrm>
        </p:spPr>
        <p:txBody>
          <a:bodyPr wrap="none">
            <a:noAutofit/>
          </a:bodyPr>
          <a:lstStyle>
            <a:lvl1pPr algn="ctr">
              <a:defRPr b="1"/>
            </a:lvl1pPr>
          </a:lstStyle>
          <a:p>
            <a:pPr lvl="0"/>
            <a:r>
              <a:rPr lang="en-AU" noProof="0"/>
              <a:t>Name</a:t>
            </a:r>
          </a:p>
        </p:txBody>
      </p:sp>
      <p:sp>
        <p:nvSpPr>
          <p:cNvPr id="11" name="Tijdelijke aanduiding voor tekst 17">
            <a:extLst>
              <a:ext uri="{FF2B5EF4-FFF2-40B4-BE49-F238E27FC236}">
                <a16:creationId xmlns:a16="http://schemas.microsoft.com/office/drawing/2014/main" id="{C69FB17A-45A4-7643-BA3D-25F761CF22BE}"/>
              </a:ext>
            </a:extLst>
          </p:cNvPr>
          <p:cNvSpPr>
            <a:spLocks noGrp="1"/>
          </p:cNvSpPr>
          <p:nvPr>
            <p:ph type="body" sz="quarter" idx="20" hasCustomPrompt="1"/>
          </p:nvPr>
        </p:nvSpPr>
        <p:spPr>
          <a:xfrm>
            <a:off x="6935305" y="1906281"/>
            <a:ext cx="1673225" cy="215835"/>
          </a:xfrm>
        </p:spPr>
        <p:txBody>
          <a:bodyPr wrap="none">
            <a:noAutofit/>
          </a:bodyPr>
          <a:lstStyle>
            <a:lvl1pPr algn="ctr">
              <a:defRPr b="0"/>
            </a:lvl1pPr>
          </a:lstStyle>
          <a:p>
            <a:pPr lvl="0"/>
            <a:r>
              <a:rPr lang="en-AU" noProof="0"/>
              <a:t>Title</a:t>
            </a:r>
          </a:p>
        </p:txBody>
      </p:sp>
      <p:sp>
        <p:nvSpPr>
          <p:cNvPr id="12" name="Tijdelijke aanduiding voor tekst 17">
            <a:extLst>
              <a:ext uri="{FF2B5EF4-FFF2-40B4-BE49-F238E27FC236}">
                <a16:creationId xmlns:a16="http://schemas.microsoft.com/office/drawing/2014/main" id="{B1EB6F4D-554D-6E4D-B767-456AE003622B}"/>
              </a:ext>
            </a:extLst>
          </p:cNvPr>
          <p:cNvSpPr>
            <a:spLocks noGrp="1"/>
          </p:cNvSpPr>
          <p:nvPr>
            <p:ph type="body" sz="quarter" idx="21" hasCustomPrompt="1"/>
          </p:nvPr>
        </p:nvSpPr>
        <p:spPr>
          <a:xfrm>
            <a:off x="8731474" y="3102953"/>
            <a:ext cx="1673225" cy="215835"/>
          </a:xfrm>
        </p:spPr>
        <p:txBody>
          <a:bodyPr wrap="none">
            <a:noAutofit/>
          </a:bodyPr>
          <a:lstStyle>
            <a:lvl1pPr algn="ctr">
              <a:defRPr b="1"/>
            </a:lvl1pPr>
          </a:lstStyle>
          <a:p>
            <a:pPr lvl="0"/>
            <a:r>
              <a:rPr lang="en-AU" noProof="0"/>
              <a:t>Name</a:t>
            </a:r>
          </a:p>
        </p:txBody>
      </p:sp>
      <p:sp>
        <p:nvSpPr>
          <p:cNvPr id="13" name="Tijdelijke aanduiding voor tekst 17">
            <a:extLst>
              <a:ext uri="{FF2B5EF4-FFF2-40B4-BE49-F238E27FC236}">
                <a16:creationId xmlns:a16="http://schemas.microsoft.com/office/drawing/2014/main" id="{71B87494-66AA-194D-AF92-348E163FF848}"/>
              </a:ext>
            </a:extLst>
          </p:cNvPr>
          <p:cNvSpPr>
            <a:spLocks noGrp="1"/>
          </p:cNvSpPr>
          <p:nvPr>
            <p:ph type="body" sz="quarter" idx="22" hasCustomPrompt="1"/>
          </p:nvPr>
        </p:nvSpPr>
        <p:spPr>
          <a:xfrm>
            <a:off x="8731474" y="3355297"/>
            <a:ext cx="1673225" cy="215835"/>
          </a:xfrm>
        </p:spPr>
        <p:txBody>
          <a:bodyPr wrap="none">
            <a:noAutofit/>
          </a:bodyPr>
          <a:lstStyle>
            <a:lvl1pPr algn="ctr">
              <a:defRPr b="0"/>
            </a:lvl1pPr>
          </a:lstStyle>
          <a:p>
            <a:pPr lvl="0"/>
            <a:r>
              <a:rPr lang="en-AU" noProof="0"/>
              <a:t>Title</a:t>
            </a:r>
          </a:p>
        </p:txBody>
      </p:sp>
      <p:sp>
        <p:nvSpPr>
          <p:cNvPr id="14" name="Tijdelijke aanduiding voor tekst 17">
            <a:extLst>
              <a:ext uri="{FF2B5EF4-FFF2-40B4-BE49-F238E27FC236}">
                <a16:creationId xmlns:a16="http://schemas.microsoft.com/office/drawing/2014/main" id="{FD5F23AD-5E6D-4542-9146-FD2A1BDED68A}"/>
              </a:ext>
            </a:extLst>
          </p:cNvPr>
          <p:cNvSpPr>
            <a:spLocks noGrp="1"/>
          </p:cNvSpPr>
          <p:nvPr>
            <p:ph type="body" sz="quarter" idx="23" hasCustomPrompt="1"/>
          </p:nvPr>
        </p:nvSpPr>
        <p:spPr>
          <a:xfrm>
            <a:off x="10557890" y="4154219"/>
            <a:ext cx="1673225" cy="215835"/>
          </a:xfrm>
        </p:spPr>
        <p:txBody>
          <a:bodyPr wrap="none">
            <a:noAutofit/>
          </a:bodyPr>
          <a:lstStyle>
            <a:lvl1pPr algn="ctr">
              <a:defRPr b="1"/>
            </a:lvl1pPr>
          </a:lstStyle>
          <a:p>
            <a:pPr lvl="0"/>
            <a:r>
              <a:rPr lang="en-AU" noProof="0"/>
              <a:t>Name</a:t>
            </a:r>
          </a:p>
        </p:txBody>
      </p:sp>
      <p:sp>
        <p:nvSpPr>
          <p:cNvPr id="15" name="Tijdelijke aanduiding voor tekst 17">
            <a:extLst>
              <a:ext uri="{FF2B5EF4-FFF2-40B4-BE49-F238E27FC236}">
                <a16:creationId xmlns:a16="http://schemas.microsoft.com/office/drawing/2014/main" id="{2B301C27-DF18-6542-9FA6-1BDF250D71F2}"/>
              </a:ext>
            </a:extLst>
          </p:cNvPr>
          <p:cNvSpPr>
            <a:spLocks noGrp="1"/>
          </p:cNvSpPr>
          <p:nvPr>
            <p:ph type="body" sz="quarter" idx="24" hasCustomPrompt="1"/>
          </p:nvPr>
        </p:nvSpPr>
        <p:spPr>
          <a:xfrm>
            <a:off x="10557890" y="4406564"/>
            <a:ext cx="1673225" cy="215835"/>
          </a:xfrm>
        </p:spPr>
        <p:txBody>
          <a:bodyPr wrap="none">
            <a:noAutofit/>
          </a:bodyPr>
          <a:lstStyle>
            <a:lvl1pPr algn="ctr">
              <a:defRPr b="0"/>
            </a:lvl1pPr>
          </a:lstStyle>
          <a:p>
            <a:pPr lvl="0"/>
            <a:r>
              <a:rPr lang="en-AU" noProof="0"/>
              <a:t>Title</a:t>
            </a:r>
          </a:p>
        </p:txBody>
      </p:sp>
    </p:spTree>
    <p:extLst>
      <p:ext uri="{BB962C8B-B14F-4D97-AF65-F5344CB8AC3E}">
        <p14:creationId xmlns:p14="http://schemas.microsoft.com/office/powerpoint/2010/main" val="487956346"/>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Team">
    <p:spTree>
      <p:nvGrpSpPr>
        <p:cNvPr id="1" name=""/>
        <p:cNvGrpSpPr/>
        <p:nvPr/>
      </p:nvGrpSpPr>
      <p:grpSpPr>
        <a:xfrm>
          <a:off x="0" y="0"/>
          <a:ext cx="0" cy="0"/>
          <a:chOff x="0" y="0"/>
          <a:chExt cx="0" cy="0"/>
        </a:xfrm>
      </p:grpSpPr>
      <p:sp>
        <p:nvSpPr>
          <p:cNvPr id="13" name="Tijdelijke aanduiding voor afbeelding 3">
            <a:extLst>
              <a:ext uri="{FF2B5EF4-FFF2-40B4-BE49-F238E27FC236}">
                <a16:creationId xmlns:a16="http://schemas.microsoft.com/office/drawing/2014/main" id="{9362B953-6266-BC4B-AAF7-3190C397C885}"/>
              </a:ext>
            </a:extLst>
          </p:cNvPr>
          <p:cNvSpPr>
            <a:spLocks noGrp="1"/>
          </p:cNvSpPr>
          <p:nvPr>
            <p:ph type="pic" sz="quarter" idx="15" hasCustomPrompt="1"/>
          </p:nvPr>
        </p:nvSpPr>
        <p:spPr>
          <a:xfrm>
            <a:off x="2960587" y="2847621"/>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4" name="Tijdelijke aanduiding voor afbeelding 3">
            <a:extLst>
              <a:ext uri="{FF2B5EF4-FFF2-40B4-BE49-F238E27FC236}">
                <a16:creationId xmlns:a16="http://schemas.microsoft.com/office/drawing/2014/main" id="{67178923-1106-2D4C-BC63-211363AFAD24}"/>
              </a:ext>
            </a:extLst>
          </p:cNvPr>
          <p:cNvSpPr>
            <a:spLocks noGrp="1"/>
          </p:cNvSpPr>
          <p:nvPr>
            <p:ph type="pic" sz="quarter" idx="16" hasCustomPrompt="1"/>
          </p:nvPr>
        </p:nvSpPr>
        <p:spPr>
          <a:xfrm>
            <a:off x="7569351" y="2847621"/>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6" name="Tijdelijke aanduiding voor afbeelding 3">
            <a:extLst>
              <a:ext uri="{FF2B5EF4-FFF2-40B4-BE49-F238E27FC236}">
                <a16:creationId xmlns:a16="http://schemas.microsoft.com/office/drawing/2014/main" id="{9AB86934-C204-C14D-BEB3-34F8582D5340}"/>
              </a:ext>
            </a:extLst>
          </p:cNvPr>
          <p:cNvSpPr>
            <a:spLocks noGrp="1"/>
          </p:cNvSpPr>
          <p:nvPr>
            <p:ph type="pic" sz="quarter" idx="18" hasCustomPrompt="1"/>
          </p:nvPr>
        </p:nvSpPr>
        <p:spPr>
          <a:xfrm>
            <a:off x="5259591" y="2847621"/>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30" name="Tijdelijke aanduiding voor tekst 17">
            <a:extLst>
              <a:ext uri="{FF2B5EF4-FFF2-40B4-BE49-F238E27FC236}">
                <a16:creationId xmlns:a16="http://schemas.microsoft.com/office/drawing/2014/main" id="{44B4F5EF-6983-3F4D-802D-ECEBF9769B06}"/>
              </a:ext>
            </a:extLst>
          </p:cNvPr>
          <p:cNvSpPr>
            <a:spLocks noGrp="1"/>
          </p:cNvSpPr>
          <p:nvPr>
            <p:ph type="body" sz="quarter" idx="31" hasCustomPrompt="1"/>
          </p:nvPr>
        </p:nvSpPr>
        <p:spPr>
          <a:xfrm>
            <a:off x="2960386" y="4649229"/>
            <a:ext cx="1673225" cy="215835"/>
          </a:xfrm>
        </p:spPr>
        <p:txBody>
          <a:bodyPr wrap="none">
            <a:noAutofit/>
          </a:bodyPr>
          <a:lstStyle>
            <a:lvl1pPr algn="ctr">
              <a:defRPr b="1"/>
            </a:lvl1pPr>
          </a:lstStyle>
          <a:p>
            <a:pPr lvl="0"/>
            <a:r>
              <a:rPr lang="en-AU" noProof="0"/>
              <a:t>Name</a:t>
            </a:r>
          </a:p>
        </p:txBody>
      </p:sp>
      <p:sp>
        <p:nvSpPr>
          <p:cNvPr id="31" name="Tijdelijke aanduiding voor tekst 17">
            <a:extLst>
              <a:ext uri="{FF2B5EF4-FFF2-40B4-BE49-F238E27FC236}">
                <a16:creationId xmlns:a16="http://schemas.microsoft.com/office/drawing/2014/main" id="{834B056B-CE36-3E4F-AD17-47B1FE6EB1C1}"/>
              </a:ext>
            </a:extLst>
          </p:cNvPr>
          <p:cNvSpPr>
            <a:spLocks noGrp="1"/>
          </p:cNvSpPr>
          <p:nvPr>
            <p:ph type="body" sz="quarter" idx="32" hasCustomPrompt="1"/>
          </p:nvPr>
        </p:nvSpPr>
        <p:spPr>
          <a:xfrm>
            <a:off x="2960386" y="4901573"/>
            <a:ext cx="1673225" cy="215835"/>
          </a:xfrm>
        </p:spPr>
        <p:txBody>
          <a:bodyPr wrap="none">
            <a:noAutofit/>
          </a:bodyPr>
          <a:lstStyle>
            <a:lvl1pPr algn="ctr">
              <a:defRPr b="0"/>
            </a:lvl1pPr>
          </a:lstStyle>
          <a:p>
            <a:pPr lvl="0"/>
            <a:r>
              <a:rPr lang="en-AU" noProof="0"/>
              <a:t>Title</a:t>
            </a:r>
          </a:p>
        </p:txBody>
      </p:sp>
      <p:sp>
        <p:nvSpPr>
          <p:cNvPr id="32" name="Tijdelijke aanduiding voor tekst 17">
            <a:extLst>
              <a:ext uri="{FF2B5EF4-FFF2-40B4-BE49-F238E27FC236}">
                <a16:creationId xmlns:a16="http://schemas.microsoft.com/office/drawing/2014/main" id="{ED81416F-3682-4145-A7E8-B555A8784225}"/>
              </a:ext>
            </a:extLst>
          </p:cNvPr>
          <p:cNvSpPr>
            <a:spLocks noGrp="1"/>
          </p:cNvSpPr>
          <p:nvPr>
            <p:ph type="body" sz="quarter" idx="33" hasCustomPrompt="1"/>
          </p:nvPr>
        </p:nvSpPr>
        <p:spPr>
          <a:xfrm>
            <a:off x="5259389" y="4649229"/>
            <a:ext cx="1673225" cy="215835"/>
          </a:xfrm>
        </p:spPr>
        <p:txBody>
          <a:bodyPr wrap="none">
            <a:noAutofit/>
          </a:bodyPr>
          <a:lstStyle>
            <a:lvl1pPr algn="ctr">
              <a:defRPr b="1"/>
            </a:lvl1pPr>
          </a:lstStyle>
          <a:p>
            <a:pPr lvl="0"/>
            <a:r>
              <a:rPr lang="en-AU" noProof="0"/>
              <a:t>Name</a:t>
            </a:r>
          </a:p>
        </p:txBody>
      </p:sp>
      <p:sp>
        <p:nvSpPr>
          <p:cNvPr id="33" name="Tijdelijke aanduiding voor tekst 17">
            <a:extLst>
              <a:ext uri="{FF2B5EF4-FFF2-40B4-BE49-F238E27FC236}">
                <a16:creationId xmlns:a16="http://schemas.microsoft.com/office/drawing/2014/main" id="{A1525B98-8B4E-854F-B981-E4ECA37D0568}"/>
              </a:ext>
            </a:extLst>
          </p:cNvPr>
          <p:cNvSpPr>
            <a:spLocks noGrp="1"/>
          </p:cNvSpPr>
          <p:nvPr>
            <p:ph type="body" sz="quarter" idx="34" hasCustomPrompt="1"/>
          </p:nvPr>
        </p:nvSpPr>
        <p:spPr>
          <a:xfrm>
            <a:off x="5259389" y="4901573"/>
            <a:ext cx="1673225" cy="215835"/>
          </a:xfrm>
        </p:spPr>
        <p:txBody>
          <a:bodyPr wrap="none">
            <a:noAutofit/>
          </a:bodyPr>
          <a:lstStyle>
            <a:lvl1pPr algn="ctr">
              <a:defRPr b="0"/>
            </a:lvl1pPr>
          </a:lstStyle>
          <a:p>
            <a:pPr lvl="0"/>
            <a:r>
              <a:rPr lang="en-AU" noProof="0"/>
              <a:t>Title</a:t>
            </a:r>
          </a:p>
        </p:txBody>
      </p:sp>
      <p:sp>
        <p:nvSpPr>
          <p:cNvPr id="34" name="Tijdelijke aanduiding voor tekst 17">
            <a:extLst>
              <a:ext uri="{FF2B5EF4-FFF2-40B4-BE49-F238E27FC236}">
                <a16:creationId xmlns:a16="http://schemas.microsoft.com/office/drawing/2014/main" id="{71020F62-3F7A-1A48-9557-40945C72383A}"/>
              </a:ext>
            </a:extLst>
          </p:cNvPr>
          <p:cNvSpPr>
            <a:spLocks noGrp="1"/>
          </p:cNvSpPr>
          <p:nvPr>
            <p:ph type="body" sz="quarter" idx="35" hasCustomPrompt="1"/>
          </p:nvPr>
        </p:nvSpPr>
        <p:spPr>
          <a:xfrm>
            <a:off x="7569150" y="4649229"/>
            <a:ext cx="1673225" cy="215835"/>
          </a:xfrm>
        </p:spPr>
        <p:txBody>
          <a:bodyPr wrap="none">
            <a:noAutofit/>
          </a:bodyPr>
          <a:lstStyle>
            <a:lvl1pPr algn="ctr">
              <a:defRPr b="1"/>
            </a:lvl1pPr>
          </a:lstStyle>
          <a:p>
            <a:pPr lvl="0"/>
            <a:r>
              <a:rPr lang="en-AU" noProof="0"/>
              <a:t>Name</a:t>
            </a:r>
          </a:p>
        </p:txBody>
      </p:sp>
      <p:sp>
        <p:nvSpPr>
          <p:cNvPr id="35" name="Tijdelijke aanduiding voor tekst 17">
            <a:extLst>
              <a:ext uri="{FF2B5EF4-FFF2-40B4-BE49-F238E27FC236}">
                <a16:creationId xmlns:a16="http://schemas.microsoft.com/office/drawing/2014/main" id="{46700E1C-B353-F84F-B390-90F49DA8DD03}"/>
              </a:ext>
            </a:extLst>
          </p:cNvPr>
          <p:cNvSpPr>
            <a:spLocks noGrp="1"/>
          </p:cNvSpPr>
          <p:nvPr>
            <p:ph type="body" sz="quarter" idx="36" hasCustomPrompt="1"/>
          </p:nvPr>
        </p:nvSpPr>
        <p:spPr>
          <a:xfrm>
            <a:off x="7569150" y="4901573"/>
            <a:ext cx="1673225" cy="215835"/>
          </a:xfrm>
        </p:spPr>
        <p:txBody>
          <a:bodyPr wrap="none">
            <a:noAutofit/>
          </a:bodyPr>
          <a:lstStyle>
            <a:lvl1pPr algn="ctr">
              <a:defRPr b="0"/>
            </a:lvl1pPr>
          </a:lstStyle>
          <a:p>
            <a:pPr lvl="0"/>
            <a:r>
              <a:rPr lang="en-AU" noProof="0"/>
              <a:t>Title</a:t>
            </a:r>
          </a:p>
        </p:txBody>
      </p:sp>
      <p:pic>
        <p:nvPicPr>
          <p:cNvPr id="36" name="Afbeelding 35">
            <a:extLst>
              <a:ext uri="{FF2B5EF4-FFF2-40B4-BE49-F238E27FC236}">
                <a16:creationId xmlns:a16="http://schemas.microsoft.com/office/drawing/2014/main" id="{075C8B17-C885-0141-A78F-F233D19130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
        <p:nvSpPr>
          <p:cNvPr id="37" name="Titel 3">
            <a:extLst>
              <a:ext uri="{FF2B5EF4-FFF2-40B4-BE49-F238E27FC236}">
                <a16:creationId xmlns:a16="http://schemas.microsoft.com/office/drawing/2014/main" id="{DA83631E-5A58-1F49-9998-95D7EBA71FD2}"/>
              </a:ext>
            </a:extLst>
          </p:cNvPr>
          <p:cNvSpPr>
            <a:spLocks noGrp="1"/>
          </p:cNvSpPr>
          <p:nvPr>
            <p:ph type="title" hasCustomPrompt="1"/>
          </p:nvPr>
        </p:nvSpPr>
        <p:spPr>
          <a:xfrm>
            <a:off x="2923532" y="489188"/>
            <a:ext cx="6344936" cy="909535"/>
          </a:xfrm>
        </p:spPr>
        <p:txBody>
          <a:bodyPr lIns="0" tIns="0" rIns="0" bIns="0" anchor="b"/>
          <a:lstStyle>
            <a:lvl1pPr algn="ctr">
              <a:defRPr/>
            </a:lvl1pPr>
          </a:lstStyle>
          <a:p>
            <a:r>
              <a:rPr lang="en-AU" noProof="0"/>
              <a:t>Add title</a:t>
            </a:r>
          </a:p>
        </p:txBody>
      </p:sp>
      <p:sp>
        <p:nvSpPr>
          <p:cNvPr id="38" name="Tijdelijke aanduiding voor tekst 5">
            <a:extLst>
              <a:ext uri="{FF2B5EF4-FFF2-40B4-BE49-F238E27FC236}">
                <a16:creationId xmlns:a16="http://schemas.microsoft.com/office/drawing/2014/main" id="{011AE268-4F0D-374B-AF30-BFB7637CE21C}"/>
              </a:ext>
            </a:extLst>
          </p:cNvPr>
          <p:cNvSpPr>
            <a:spLocks noGrp="1"/>
          </p:cNvSpPr>
          <p:nvPr>
            <p:ph type="body" sz="quarter" idx="10" hasCustomPrompt="1"/>
          </p:nvPr>
        </p:nvSpPr>
        <p:spPr>
          <a:xfrm>
            <a:off x="2923532" y="1607868"/>
            <a:ext cx="6344936" cy="422411"/>
          </a:xfrm>
        </p:spPr>
        <p:txBody>
          <a:bodyPr/>
          <a:lstStyle>
            <a:lvl1pPr algn="ctr">
              <a:defRPr/>
            </a:lvl1pPr>
          </a:lstStyle>
          <a:p>
            <a:pPr lvl="0"/>
            <a:r>
              <a:rPr lang="en-AU" noProof="0"/>
              <a:t>Add text</a:t>
            </a:r>
          </a:p>
        </p:txBody>
      </p:sp>
    </p:spTree>
    <p:extLst>
      <p:ext uri="{BB962C8B-B14F-4D97-AF65-F5344CB8AC3E}">
        <p14:creationId xmlns:p14="http://schemas.microsoft.com/office/powerpoint/2010/main" val="861510371"/>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0EBBABFA-707E-5248-8ED5-F4DF32895334}"/>
              </a:ext>
            </a:extLst>
          </p:cNvPr>
          <p:cNvSpPr>
            <a:spLocks noGrp="1"/>
          </p:cNvSpPr>
          <p:nvPr>
            <p:ph type="pic" sz="quarter" idx="10" hasCustomPrompt="1"/>
          </p:nvPr>
        </p:nvSpPr>
        <p:spPr>
          <a:xfrm>
            <a:off x="1831453" y="933855"/>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9" name="Tijdelijke aanduiding voor afbeelding 3">
            <a:extLst>
              <a:ext uri="{FF2B5EF4-FFF2-40B4-BE49-F238E27FC236}">
                <a16:creationId xmlns:a16="http://schemas.microsoft.com/office/drawing/2014/main" id="{9F13DA07-CE4A-854D-ACF5-30728747D5D8}"/>
              </a:ext>
            </a:extLst>
          </p:cNvPr>
          <p:cNvSpPr>
            <a:spLocks noGrp="1"/>
          </p:cNvSpPr>
          <p:nvPr>
            <p:ph type="pic" sz="quarter" idx="11" hasCustomPrompt="1"/>
          </p:nvPr>
        </p:nvSpPr>
        <p:spPr>
          <a:xfrm>
            <a:off x="6429255" y="933855"/>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0" name="Tijdelijke aanduiding voor afbeelding 3">
            <a:extLst>
              <a:ext uri="{FF2B5EF4-FFF2-40B4-BE49-F238E27FC236}">
                <a16:creationId xmlns:a16="http://schemas.microsoft.com/office/drawing/2014/main" id="{5257E5EB-A1BA-2F4F-A92D-205F11A13CC5}"/>
              </a:ext>
            </a:extLst>
          </p:cNvPr>
          <p:cNvSpPr>
            <a:spLocks noGrp="1"/>
          </p:cNvSpPr>
          <p:nvPr>
            <p:ph type="pic" sz="quarter" idx="12" hasCustomPrompt="1"/>
          </p:nvPr>
        </p:nvSpPr>
        <p:spPr>
          <a:xfrm>
            <a:off x="8739017" y="933855"/>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1" name="Tijdelijke aanduiding voor afbeelding 3">
            <a:extLst>
              <a:ext uri="{FF2B5EF4-FFF2-40B4-BE49-F238E27FC236}">
                <a16:creationId xmlns:a16="http://schemas.microsoft.com/office/drawing/2014/main" id="{8C38296F-4624-4542-A72A-8612FAD8F025}"/>
              </a:ext>
            </a:extLst>
          </p:cNvPr>
          <p:cNvSpPr>
            <a:spLocks noGrp="1"/>
          </p:cNvSpPr>
          <p:nvPr>
            <p:ph type="pic" sz="quarter" idx="13" hasCustomPrompt="1"/>
          </p:nvPr>
        </p:nvSpPr>
        <p:spPr>
          <a:xfrm>
            <a:off x="4130253" y="933855"/>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3" name="Tijdelijke aanduiding voor afbeelding 3">
            <a:extLst>
              <a:ext uri="{FF2B5EF4-FFF2-40B4-BE49-F238E27FC236}">
                <a16:creationId xmlns:a16="http://schemas.microsoft.com/office/drawing/2014/main" id="{9362B953-6266-BC4B-AAF7-3190C397C885}"/>
              </a:ext>
            </a:extLst>
          </p:cNvPr>
          <p:cNvSpPr>
            <a:spLocks noGrp="1"/>
          </p:cNvSpPr>
          <p:nvPr>
            <p:ph type="pic" sz="quarter" idx="15" hasCustomPrompt="1"/>
          </p:nvPr>
        </p:nvSpPr>
        <p:spPr>
          <a:xfrm>
            <a:off x="4130253" y="3459802"/>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4" name="Tijdelijke aanduiding voor afbeelding 3">
            <a:extLst>
              <a:ext uri="{FF2B5EF4-FFF2-40B4-BE49-F238E27FC236}">
                <a16:creationId xmlns:a16="http://schemas.microsoft.com/office/drawing/2014/main" id="{67178923-1106-2D4C-BC63-211363AFAD24}"/>
              </a:ext>
            </a:extLst>
          </p:cNvPr>
          <p:cNvSpPr>
            <a:spLocks noGrp="1"/>
          </p:cNvSpPr>
          <p:nvPr>
            <p:ph type="pic" sz="quarter" idx="16" hasCustomPrompt="1"/>
          </p:nvPr>
        </p:nvSpPr>
        <p:spPr>
          <a:xfrm>
            <a:off x="8739017" y="3459802"/>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5" name="Tijdelijke aanduiding voor afbeelding 3">
            <a:extLst>
              <a:ext uri="{FF2B5EF4-FFF2-40B4-BE49-F238E27FC236}">
                <a16:creationId xmlns:a16="http://schemas.microsoft.com/office/drawing/2014/main" id="{863BDFF0-F52D-A244-9DF4-98223B36E47A}"/>
              </a:ext>
            </a:extLst>
          </p:cNvPr>
          <p:cNvSpPr>
            <a:spLocks noGrp="1"/>
          </p:cNvSpPr>
          <p:nvPr>
            <p:ph type="pic" sz="quarter" idx="17" hasCustomPrompt="1"/>
          </p:nvPr>
        </p:nvSpPr>
        <p:spPr>
          <a:xfrm>
            <a:off x="1831453" y="3459802"/>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6" name="Tijdelijke aanduiding voor afbeelding 3">
            <a:extLst>
              <a:ext uri="{FF2B5EF4-FFF2-40B4-BE49-F238E27FC236}">
                <a16:creationId xmlns:a16="http://schemas.microsoft.com/office/drawing/2014/main" id="{9AB86934-C204-C14D-BEB3-34F8582D5340}"/>
              </a:ext>
            </a:extLst>
          </p:cNvPr>
          <p:cNvSpPr>
            <a:spLocks noGrp="1"/>
          </p:cNvSpPr>
          <p:nvPr>
            <p:ph type="pic" sz="quarter" idx="18" hasCustomPrompt="1"/>
          </p:nvPr>
        </p:nvSpPr>
        <p:spPr>
          <a:xfrm>
            <a:off x="6429255" y="3459802"/>
            <a:ext cx="1672820" cy="1672820"/>
          </a:xfrm>
          <a:prstGeom prst="ellipse">
            <a:avLst/>
          </a:prstGeom>
          <a:solidFill>
            <a:schemeClr val="bg2"/>
          </a:solidFill>
        </p:spPr>
        <p:txBody>
          <a:bodyPr anchor="ctr"/>
          <a:lstStyle>
            <a:lvl1pPr algn="ctr">
              <a:defRPr>
                <a:solidFill>
                  <a:schemeClr val="tx1"/>
                </a:solidFill>
              </a:defRPr>
            </a:lvl1pPr>
          </a:lstStyle>
          <a:p>
            <a:r>
              <a:rPr lang="en-AU"/>
              <a:t>Insert image</a:t>
            </a:r>
          </a:p>
        </p:txBody>
      </p:sp>
      <p:sp>
        <p:nvSpPr>
          <p:cNvPr id="18" name="Tijdelijke aanduiding voor tekst 17">
            <a:extLst>
              <a:ext uri="{FF2B5EF4-FFF2-40B4-BE49-F238E27FC236}">
                <a16:creationId xmlns:a16="http://schemas.microsoft.com/office/drawing/2014/main" id="{62A3E93C-A6AC-774F-8CB4-C052713B0BAC}"/>
              </a:ext>
            </a:extLst>
          </p:cNvPr>
          <p:cNvSpPr>
            <a:spLocks noGrp="1"/>
          </p:cNvSpPr>
          <p:nvPr>
            <p:ph type="body" sz="quarter" idx="19" hasCustomPrompt="1"/>
          </p:nvPr>
        </p:nvSpPr>
        <p:spPr>
          <a:xfrm>
            <a:off x="1831252" y="2751103"/>
            <a:ext cx="1673225" cy="215835"/>
          </a:xfrm>
        </p:spPr>
        <p:txBody>
          <a:bodyPr wrap="none">
            <a:noAutofit/>
          </a:bodyPr>
          <a:lstStyle>
            <a:lvl1pPr algn="ctr">
              <a:defRPr b="1"/>
            </a:lvl1pPr>
          </a:lstStyle>
          <a:p>
            <a:pPr lvl="0"/>
            <a:r>
              <a:rPr lang="en-AU" noProof="0"/>
              <a:t>Name</a:t>
            </a:r>
          </a:p>
        </p:txBody>
      </p:sp>
      <p:sp>
        <p:nvSpPr>
          <p:cNvPr id="19" name="Tijdelijke aanduiding voor tekst 17">
            <a:extLst>
              <a:ext uri="{FF2B5EF4-FFF2-40B4-BE49-F238E27FC236}">
                <a16:creationId xmlns:a16="http://schemas.microsoft.com/office/drawing/2014/main" id="{F17BC4CF-FCAB-2C45-8F67-A57FEE1CCC89}"/>
              </a:ext>
            </a:extLst>
          </p:cNvPr>
          <p:cNvSpPr>
            <a:spLocks noGrp="1"/>
          </p:cNvSpPr>
          <p:nvPr>
            <p:ph type="body" sz="quarter" idx="20" hasCustomPrompt="1"/>
          </p:nvPr>
        </p:nvSpPr>
        <p:spPr>
          <a:xfrm>
            <a:off x="1831252" y="3003448"/>
            <a:ext cx="1673225" cy="215835"/>
          </a:xfrm>
        </p:spPr>
        <p:txBody>
          <a:bodyPr wrap="none">
            <a:noAutofit/>
          </a:bodyPr>
          <a:lstStyle>
            <a:lvl1pPr algn="ctr">
              <a:defRPr b="0"/>
            </a:lvl1pPr>
          </a:lstStyle>
          <a:p>
            <a:pPr lvl="0"/>
            <a:r>
              <a:rPr lang="en-AU" noProof="0"/>
              <a:t>Title</a:t>
            </a:r>
          </a:p>
        </p:txBody>
      </p:sp>
      <p:sp>
        <p:nvSpPr>
          <p:cNvPr id="20" name="Tijdelijke aanduiding voor tekst 17">
            <a:extLst>
              <a:ext uri="{FF2B5EF4-FFF2-40B4-BE49-F238E27FC236}">
                <a16:creationId xmlns:a16="http://schemas.microsoft.com/office/drawing/2014/main" id="{F661FEE1-7F52-2A45-8273-FEFA59C4BBCE}"/>
              </a:ext>
            </a:extLst>
          </p:cNvPr>
          <p:cNvSpPr>
            <a:spLocks noGrp="1"/>
          </p:cNvSpPr>
          <p:nvPr>
            <p:ph type="body" sz="quarter" idx="21" hasCustomPrompt="1"/>
          </p:nvPr>
        </p:nvSpPr>
        <p:spPr>
          <a:xfrm>
            <a:off x="4130052" y="2751103"/>
            <a:ext cx="1673225" cy="215835"/>
          </a:xfrm>
        </p:spPr>
        <p:txBody>
          <a:bodyPr wrap="none">
            <a:noAutofit/>
          </a:bodyPr>
          <a:lstStyle>
            <a:lvl1pPr algn="ctr">
              <a:defRPr b="1"/>
            </a:lvl1pPr>
          </a:lstStyle>
          <a:p>
            <a:pPr lvl="0"/>
            <a:r>
              <a:rPr lang="en-AU" noProof="0"/>
              <a:t>Name</a:t>
            </a:r>
          </a:p>
        </p:txBody>
      </p:sp>
      <p:sp>
        <p:nvSpPr>
          <p:cNvPr id="21" name="Tijdelijke aanduiding voor tekst 17">
            <a:extLst>
              <a:ext uri="{FF2B5EF4-FFF2-40B4-BE49-F238E27FC236}">
                <a16:creationId xmlns:a16="http://schemas.microsoft.com/office/drawing/2014/main" id="{17491F05-6455-874B-A46D-F49AFFB025CF}"/>
              </a:ext>
            </a:extLst>
          </p:cNvPr>
          <p:cNvSpPr>
            <a:spLocks noGrp="1"/>
          </p:cNvSpPr>
          <p:nvPr>
            <p:ph type="body" sz="quarter" idx="22" hasCustomPrompt="1"/>
          </p:nvPr>
        </p:nvSpPr>
        <p:spPr>
          <a:xfrm>
            <a:off x="4130052" y="3003448"/>
            <a:ext cx="1673225" cy="215835"/>
          </a:xfrm>
        </p:spPr>
        <p:txBody>
          <a:bodyPr wrap="none">
            <a:noAutofit/>
          </a:bodyPr>
          <a:lstStyle>
            <a:lvl1pPr algn="ctr">
              <a:defRPr b="0"/>
            </a:lvl1pPr>
          </a:lstStyle>
          <a:p>
            <a:pPr lvl="0"/>
            <a:r>
              <a:rPr lang="en-AU" noProof="0"/>
              <a:t>Title</a:t>
            </a:r>
          </a:p>
        </p:txBody>
      </p:sp>
      <p:sp>
        <p:nvSpPr>
          <p:cNvPr id="22" name="Tijdelijke aanduiding voor tekst 17">
            <a:extLst>
              <a:ext uri="{FF2B5EF4-FFF2-40B4-BE49-F238E27FC236}">
                <a16:creationId xmlns:a16="http://schemas.microsoft.com/office/drawing/2014/main" id="{9841B509-86FA-1841-8CEE-F6E6DB65E062}"/>
              </a:ext>
            </a:extLst>
          </p:cNvPr>
          <p:cNvSpPr>
            <a:spLocks noGrp="1"/>
          </p:cNvSpPr>
          <p:nvPr>
            <p:ph type="body" sz="quarter" idx="23" hasCustomPrompt="1"/>
          </p:nvPr>
        </p:nvSpPr>
        <p:spPr>
          <a:xfrm>
            <a:off x="6429054" y="2751103"/>
            <a:ext cx="1673225" cy="215835"/>
          </a:xfrm>
        </p:spPr>
        <p:txBody>
          <a:bodyPr wrap="none">
            <a:noAutofit/>
          </a:bodyPr>
          <a:lstStyle>
            <a:lvl1pPr algn="ctr">
              <a:defRPr b="1"/>
            </a:lvl1pPr>
          </a:lstStyle>
          <a:p>
            <a:pPr lvl="0"/>
            <a:r>
              <a:rPr lang="en-AU" noProof="0"/>
              <a:t>Name</a:t>
            </a:r>
          </a:p>
        </p:txBody>
      </p:sp>
      <p:sp>
        <p:nvSpPr>
          <p:cNvPr id="23" name="Tijdelijke aanduiding voor tekst 17">
            <a:extLst>
              <a:ext uri="{FF2B5EF4-FFF2-40B4-BE49-F238E27FC236}">
                <a16:creationId xmlns:a16="http://schemas.microsoft.com/office/drawing/2014/main" id="{4D9F88E5-308A-B646-BE6F-078267880F7F}"/>
              </a:ext>
            </a:extLst>
          </p:cNvPr>
          <p:cNvSpPr>
            <a:spLocks noGrp="1"/>
          </p:cNvSpPr>
          <p:nvPr>
            <p:ph type="body" sz="quarter" idx="24" hasCustomPrompt="1"/>
          </p:nvPr>
        </p:nvSpPr>
        <p:spPr>
          <a:xfrm>
            <a:off x="6429054" y="3003448"/>
            <a:ext cx="1673225" cy="215835"/>
          </a:xfrm>
        </p:spPr>
        <p:txBody>
          <a:bodyPr wrap="none">
            <a:noAutofit/>
          </a:bodyPr>
          <a:lstStyle>
            <a:lvl1pPr algn="ctr">
              <a:defRPr b="0"/>
            </a:lvl1pPr>
          </a:lstStyle>
          <a:p>
            <a:pPr lvl="0"/>
            <a:r>
              <a:rPr lang="en-AU" noProof="0"/>
              <a:t>Title</a:t>
            </a:r>
          </a:p>
        </p:txBody>
      </p:sp>
      <p:sp>
        <p:nvSpPr>
          <p:cNvPr id="26" name="Tijdelijke aanduiding voor tekst 17">
            <a:extLst>
              <a:ext uri="{FF2B5EF4-FFF2-40B4-BE49-F238E27FC236}">
                <a16:creationId xmlns:a16="http://schemas.microsoft.com/office/drawing/2014/main" id="{C4BDF340-2E81-804E-9D4E-ED8C531CF23B}"/>
              </a:ext>
            </a:extLst>
          </p:cNvPr>
          <p:cNvSpPr>
            <a:spLocks noGrp="1"/>
          </p:cNvSpPr>
          <p:nvPr>
            <p:ph type="body" sz="quarter" idx="27" hasCustomPrompt="1"/>
          </p:nvPr>
        </p:nvSpPr>
        <p:spPr>
          <a:xfrm>
            <a:off x="8738816" y="2751103"/>
            <a:ext cx="1673225" cy="215835"/>
          </a:xfrm>
        </p:spPr>
        <p:txBody>
          <a:bodyPr wrap="none">
            <a:noAutofit/>
          </a:bodyPr>
          <a:lstStyle>
            <a:lvl1pPr algn="ctr">
              <a:defRPr b="1"/>
            </a:lvl1pPr>
          </a:lstStyle>
          <a:p>
            <a:pPr lvl="0"/>
            <a:r>
              <a:rPr lang="en-AU" noProof="0"/>
              <a:t>Name</a:t>
            </a:r>
          </a:p>
        </p:txBody>
      </p:sp>
      <p:sp>
        <p:nvSpPr>
          <p:cNvPr id="27" name="Tijdelijke aanduiding voor tekst 17">
            <a:extLst>
              <a:ext uri="{FF2B5EF4-FFF2-40B4-BE49-F238E27FC236}">
                <a16:creationId xmlns:a16="http://schemas.microsoft.com/office/drawing/2014/main" id="{E97CB4FC-951D-CC48-9456-FAE3A178B0E2}"/>
              </a:ext>
            </a:extLst>
          </p:cNvPr>
          <p:cNvSpPr>
            <a:spLocks noGrp="1"/>
          </p:cNvSpPr>
          <p:nvPr>
            <p:ph type="body" sz="quarter" idx="28" hasCustomPrompt="1"/>
          </p:nvPr>
        </p:nvSpPr>
        <p:spPr>
          <a:xfrm>
            <a:off x="8738816" y="3003448"/>
            <a:ext cx="1673225" cy="215835"/>
          </a:xfrm>
        </p:spPr>
        <p:txBody>
          <a:bodyPr wrap="none">
            <a:noAutofit/>
          </a:bodyPr>
          <a:lstStyle>
            <a:lvl1pPr algn="ctr">
              <a:defRPr b="0"/>
            </a:lvl1pPr>
          </a:lstStyle>
          <a:p>
            <a:pPr lvl="0"/>
            <a:r>
              <a:rPr lang="en-AU" noProof="0"/>
              <a:t>Title</a:t>
            </a:r>
          </a:p>
        </p:txBody>
      </p:sp>
      <p:sp>
        <p:nvSpPr>
          <p:cNvPr id="28" name="Tijdelijke aanduiding voor tekst 17">
            <a:extLst>
              <a:ext uri="{FF2B5EF4-FFF2-40B4-BE49-F238E27FC236}">
                <a16:creationId xmlns:a16="http://schemas.microsoft.com/office/drawing/2014/main" id="{64CDD13D-E3E9-5645-970E-A495E42947FB}"/>
              </a:ext>
            </a:extLst>
          </p:cNvPr>
          <p:cNvSpPr>
            <a:spLocks noGrp="1"/>
          </p:cNvSpPr>
          <p:nvPr>
            <p:ph type="body" sz="quarter" idx="29" hasCustomPrompt="1"/>
          </p:nvPr>
        </p:nvSpPr>
        <p:spPr>
          <a:xfrm>
            <a:off x="1831252" y="5261411"/>
            <a:ext cx="1673225" cy="215835"/>
          </a:xfrm>
        </p:spPr>
        <p:txBody>
          <a:bodyPr wrap="none">
            <a:noAutofit/>
          </a:bodyPr>
          <a:lstStyle>
            <a:lvl1pPr algn="ctr">
              <a:defRPr b="1"/>
            </a:lvl1pPr>
          </a:lstStyle>
          <a:p>
            <a:pPr lvl="0"/>
            <a:r>
              <a:rPr lang="en-AU" noProof="0"/>
              <a:t>Name</a:t>
            </a:r>
          </a:p>
        </p:txBody>
      </p:sp>
      <p:sp>
        <p:nvSpPr>
          <p:cNvPr id="29" name="Tijdelijke aanduiding voor tekst 17">
            <a:extLst>
              <a:ext uri="{FF2B5EF4-FFF2-40B4-BE49-F238E27FC236}">
                <a16:creationId xmlns:a16="http://schemas.microsoft.com/office/drawing/2014/main" id="{9436EC4A-E50A-1749-832B-CEFE1441845D}"/>
              </a:ext>
            </a:extLst>
          </p:cNvPr>
          <p:cNvSpPr>
            <a:spLocks noGrp="1"/>
          </p:cNvSpPr>
          <p:nvPr>
            <p:ph type="body" sz="quarter" idx="30" hasCustomPrompt="1"/>
          </p:nvPr>
        </p:nvSpPr>
        <p:spPr>
          <a:xfrm>
            <a:off x="1831252" y="5513756"/>
            <a:ext cx="1673225" cy="215835"/>
          </a:xfrm>
        </p:spPr>
        <p:txBody>
          <a:bodyPr wrap="none">
            <a:noAutofit/>
          </a:bodyPr>
          <a:lstStyle>
            <a:lvl1pPr algn="ctr">
              <a:defRPr b="0"/>
            </a:lvl1pPr>
          </a:lstStyle>
          <a:p>
            <a:pPr lvl="0"/>
            <a:r>
              <a:rPr lang="en-AU" noProof="0"/>
              <a:t>Title</a:t>
            </a:r>
          </a:p>
        </p:txBody>
      </p:sp>
      <p:sp>
        <p:nvSpPr>
          <p:cNvPr id="30" name="Tijdelijke aanduiding voor tekst 17">
            <a:extLst>
              <a:ext uri="{FF2B5EF4-FFF2-40B4-BE49-F238E27FC236}">
                <a16:creationId xmlns:a16="http://schemas.microsoft.com/office/drawing/2014/main" id="{44B4F5EF-6983-3F4D-802D-ECEBF9769B06}"/>
              </a:ext>
            </a:extLst>
          </p:cNvPr>
          <p:cNvSpPr>
            <a:spLocks noGrp="1"/>
          </p:cNvSpPr>
          <p:nvPr>
            <p:ph type="body" sz="quarter" idx="31" hasCustomPrompt="1"/>
          </p:nvPr>
        </p:nvSpPr>
        <p:spPr>
          <a:xfrm>
            <a:off x="4130052" y="5261411"/>
            <a:ext cx="1673225" cy="215835"/>
          </a:xfrm>
        </p:spPr>
        <p:txBody>
          <a:bodyPr wrap="none">
            <a:noAutofit/>
          </a:bodyPr>
          <a:lstStyle>
            <a:lvl1pPr algn="ctr">
              <a:defRPr b="1"/>
            </a:lvl1pPr>
          </a:lstStyle>
          <a:p>
            <a:pPr lvl="0"/>
            <a:r>
              <a:rPr lang="en-AU" noProof="0"/>
              <a:t>Name</a:t>
            </a:r>
          </a:p>
        </p:txBody>
      </p:sp>
      <p:sp>
        <p:nvSpPr>
          <p:cNvPr id="31" name="Tijdelijke aanduiding voor tekst 17">
            <a:extLst>
              <a:ext uri="{FF2B5EF4-FFF2-40B4-BE49-F238E27FC236}">
                <a16:creationId xmlns:a16="http://schemas.microsoft.com/office/drawing/2014/main" id="{834B056B-CE36-3E4F-AD17-47B1FE6EB1C1}"/>
              </a:ext>
            </a:extLst>
          </p:cNvPr>
          <p:cNvSpPr>
            <a:spLocks noGrp="1"/>
          </p:cNvSpPr>
          <p:nvPr>
            <p:ph type="body" sz="quarter" idx="32" hasCustomPrompt="1"/>
          </p:nvPr>
        </p:nvSpPr>
        <p:spPr>
          <a:xfrm>
            <a:off x="4130052" y="5513756"/>
            <a:ext cx="1673225" cy="215835"/>
          </a:xfrm>
        </p:spPr>
        <p:txBody>
          <a:bodyPr wrap="none">
            <a:noAutofit/>
          </a:bodyPr>
          <a:lstStyle>
            <a:lvl1pPr algn="ctr">
              <a:defRPr b="0"/>
            </a:lvl1pPr>
          </a:lstStyle>
          <a:p>
            <a:pPr lvl="0"/>
            <a:r>
              <a:rPr lang="en-AU" noProof="0"/>
              <a:t>Title</a:t>
            </a:r>
          </a:p>
        </p:txBody>
      </p:sp>
      <p:sp>
        <p:nvSpPr>
          <p:cNvPr id="32" name="Tijdelijke aanduiding voor tekst 17">
            <a:extLst>
              <a:ext uri="{FF2B5EF4-FFF2-40B4-BE49-F238E27FC236}">
                <a16:creationId xmlns:a16="http://schemas.microsoft.com/office/drawing/2014/main" id="{ED81416F-3682-4145-A7E8-B555A8784225}"/>
              </a:ext>
            </a:extLst>
          </p:cNvPr>
          <p:cNvSpPr>
            <a:spLocks noGrp="1"/>
          </p:cNvSpPr>
          <p:nvPr>
            <p:ph type="body" sz="quarter" idx="33" hasCustomPrompt="1"/>
          </p:nvPr>
        </p:nvSpPr>
        <p:spPr>
          <a:xfrm>
            <a:off x="6429054" y="5261411"/>
            <a:ext cx="1673225" cy="215835"/>
          </a:xfrm>
        </p:spPr>
        <p:txBody>
          <a:bodyPr wrap="none">
            <a:noAutofit/>
          </a:bodyPr>
          <a:lstStyle>
            <a:lvl1pPr algn="ctr">
              <a:defRPr b="1"/>
            </a:lvl1pPr>
          </a:lstStyle>
          <a:p>
            <a:pPr lvl="0"/>
            <a:r>
              <a:rPr lang="en-AU" noProof="0"/>
              <a:t>Name</a:t>
            </a:r>
          </a:p>
        </p:txBody>
      </p:sp>
      <p:sp>
        <p:nvSpPr>
          <p:cNvPr id="33" name="Tijdelijke aanduiding voor tekst 17">
            <a:extLst>
              <a:ext uri="{FF2B5EF4-FFF2-40B4-BE49-F238E27FC236}">
                <a16:creationId xmlns:a16="http://schemas.microsoft.com/office/drawing/2014/main" id="{A1525B98-8B4E-854F-B981-E4ECA37D0568}"/>
              </a:ext>
            </a:extLst>
          </p:cNvPr>
          <p:cNvSpPr>
            <a:spLocks noGrp="1"/>
          </p:cNvSpPr>
          <p:nvPr>
            <p:ph type="body" sz="quarter" idx="34" hasCustomPrompt="1"/>
          </p:nvPr>
        </p:nvSpPr>
        <p:spPr>
          <a:xfrm>
            <a:off x="6429054" y="5513756"/>
            <a:ext cx="1673225" cy="215835"/>
          </a:xfrm>
        </p:spPr>
        <p:txBody>
          <a:bodyPr wrap="none">
            <a:noAutofit/>
          </a:bodyPr>
          <a:lstStyle>
            <a:lvl1pPr algn="ctr">
              <a:defRPr b="0"/>
            </a:lvl1pPr>
          </a:lstStyle>
          <a:p>
            <a:pPr lvl="0"/>
            <a:r>
              <a:rPr lang="en-AU" noProof="0"/>
              <a:t>Title</a:t>
            </a:r>
          </a:p>
        </p:txBody>
      </p:sp>
      <p:sp>
        <p:nvSpPr>
          <p:cNvPr id="34" name="Tijdelijke aanduiding voor tekst 17">
            <a:extLst>
              <a:ext uri="{FF2B5EF4-FFF2-40B4-BE49-F238E27FC236}">
                <a16:creationId xmlns:a16="http://schemas.microsoft.com/office/drawing/2014/main" id="{71020F62-3F7A-1A48-9557-40945C72383A}"/>
              </a:ext>
            </a:extLst>
          </p:cNvPr>
          <p:cNvSpPr>
            <a:spLocks noGrp="1"/>
          </p:cNvSpPr>
          <p:nvPr>
            <p:ph type="body" sz="quarter" idx="35" hasCustomPrompt="1"/>
          </p:nvPr>
        </p:nvSpPr>
        <p:spPr>
          <a:xfrm>
            <a:off x="8738816" y="5261411"/>
            <a:ext cx="1673225" cy="215835"/>
          </a:xfrm>
        </p:spPr>
        <p:txBody>
          <a:bodyPr wrap="none">
            <a:noAutofit/>
          </a:bodyPr>
          <a:lstStyle>
            <a:lvl1pPr algn="ctr">
              <a:defRPr b="1"/>
            </a:lvl1pPr>
          </a:lstStyle>
          <a:p>
            <a:pPr lvl="0"/>
            <a:r>
              <a:rPr lang="en-AU" noProof="0"/>
              <a:t>Name</a:t>
            </a:r>
          </a:p>
        </p:txBody>
      </p:sp>
      <p:sp>
        <p:nvSpPr>
          <p:cNvPr id="35" name="Tijdelijke aanduiding voor tekst 17">
            <a:extLst>
              <a:ext uri="{FF2B5EF4-FFF2-40B4-BE49-F238E27FC236}">
                <a16:creationId xmlns:a16="http://schemas.microsoft.com/office/drawing/2014/main" id="{46700E1C-B353-F84F-B390-90F49DA8DD03}"/>
              </a:ext>
            </a:extLst>
          </p:cNvPr>
          <p:cNvSpPr>
            <a:spLocks noGrp="1"/>
          </p:cNvSpPr>
          <p:nvPr>
            <p:ph type="body" sz="quarter" idx="36" hasCustomPrompt="1"/>
          </p:nvPr>
        </p:nvSpPr>
        <p:spPr>
          <a:xfrm>
            <a:off x="8738816" y="5513756"/>
            <a:ext cx="1673225" cy="215835"/>
          </a:xfrm>
        </p:spPr>
        <p:txBody>
          <a:bodyPr wrap="none">
            <a:noAutofit/>
          </a:bodyPr>
          <a:lstStyle>
            <a:lvl1pPr algn="ctr">
              <a:defRPr b="0"/>
            </a:lvl1pPr>
          </a:lstStyle>
          <a:p>
            <a:pPr lvl="0"/>
            <a:r>
              <a:rPr lang="en-AU" noProof="0"/>
              <a:t>Title</a:t>
            </a:r>
          </a:p>
        </p:txBody>
      </p:sp>
      <p:pic>
        <p:nvPicPr>
          <p:cNvPr id="36" name="Afbeelding 35">
            <a:extLst>
              <a:ext uri="{FF2B5EF4-FFF2-40B4-BE49-F238E27FC236}">
                <a16:creationId xmlns:a16="http://schemas.microsoft.com/office/drawing/2014/main" id="{075C8B17-C885-0141-A78F-F233D19130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2606233366"/>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Photo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0A6534-B023-0D40-BCD0-4958656A25FE}"/>
              </a:ext>
            </a:extLst>
          </p:cNvPr>
          <p:cNvSpPr>
            <a:spLocks noGrp="1"/>
          </p:cNvSpPr>
          <p:nvPr>
            <p:ph type="title"/>
          </p:nvPr>
        </p:nvSpPr>
        <p:spPr>
          <a:xfrm>
            <a:off x="1044316" y="3845083"/>
            <a:ext cx="4802009" cy="483728"/>
          </a:xfrm>
        </p:spPr>
        <p:txBody>
          <a:bodyPr/>
          <a:lstStyle>
            <a:lvl1pPr>
              <a:defRPr>
                <a:solidFill>
                  <a:schemeClr val="bg1"/>
                </a:solidFill>
                <a:effectLst>
                  <a:outerShdw blurRad="228600" sx="102000" sy="102000" algn="ctr" rotWithShape="0">
                    <a:prstClr val="black">
                      <a:alpha val="40000"/>
                    </a:prstClr>
                  </a:outerShdw>
                </a:effectLst>
              </a:defRPr>
            </a:lvl1pPr>
          </a:lstStyle>
          <a:p>
            <a:r>
              <a:rPr lang="en-US" noProof="0"/>
              <a:t>Click to edit Master title style</a:t>
            </a:r>
            <a:endParaRPr lang="en-AU" noProof="0"/>
          </a:p>
        </p:txBody>
      </p:sp>
      <p:sp>
        <p:nvSpPr>
          <p:cNvPr id="7" name="Tijdelijke aanduiding voor tekst 5">
            <a:extLst>
              <a:ext uri="{FF2B5EF4-FFF2-40B4-BE49-F238E27FC236}">
                <a16:creationId xmlns:a16="http://schemas.microsoft.com/office/drawing/2014/main" id="{56C3DBE1-B15B-ED44-BE13-1C40B3B8D9CB}"/>
              </a:ext>
            </a:extLst>
          </p:cNvPr>
          <p:cNvSpPr>
            <a:spLocks noGrp="1"/>
          </p:cNvSpPr>
          <p:nvPr>
            <p:ph type="body" sz="quarter" idx="10" hasCustomPrompt="1"/>
          </p:nvPr>
        </p:nvSpPr>
        <p:spPr>
          <a:xfrm>
            <a:off x="1044135" y="3458227"/>
            <a:ext cx="4802188" cy="153988"/>
          </a:xfrm>
        </p:spPr>
        <p:txBody>
          <a:bodyPr>
            <a:noAutofit/>
          </a:bodyPr>
          <a:lstStyle>
            <a:lvl1pPr>
              <a:defRPr sz="1000" b="1" spc="300">
                <a:solidFill>
                  <a:schemeClr val="bg1"/>
                </a:solidFill>
                <a:effectLst>
                  <a:outerShdw blurRad="228600" sx="102000" sy="102000" algn="ctr" rotWithShape="0">
                    <a:prstClr val="black">
                      <a:alpha val="40000"/>
                    </a:prstClr>
                  </a:outerShdw>
                </a:effectLst>
              </a:defRPr>
            </a:lvl1pPr>
          </a:lstStyle>
          <a:p>
            <a:pPr lvl="0"/>
            <a:r>
              <a:rPr lang="en-AU" noProof="0"/>
              <a:t>CHAPTER TITLE</a:t>
            </a:r>
          </a:p>
        </p:txBody>
      </p:sp>
      <p:pic>
        <p:nvPicPr>
          <p:cNvPr id="8" name="Afbeelding 7">
            <a:extLst>
              <a:ext uri="{FF2B5EF4-FFF2-40B4-BE49-F238E27FC236}">
                <a16:creationId xmlns:a16="http://schemas.microsoft.com/office/drawing/2014/main" id="{B5589BE9-2A32-6547-A273-54470C1E07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2282893613"/>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hoto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0A6534-B023-0D40-BCD0-4958656A25FE}"/>
              </a:ext>
            </a:extLst>
          </p:cNvPr>
          <p:cNvSpPr>
            <a:spLocks noGrp="1"/>
          </p:cNvSpPr>
          <p:nvPr>
            <p:ph type="title"/>
          </p:nvPr>
        </p:nvSpPr>
        <p:spPr>
          <a:xfrm>
            <a:off x="1044316" y="2843131"/>
            <a:ext cx="4802009" cy="483728"/>
          </a:xfrm>
        </p:spPr>
        <p:txBody>
          <a:bodyPr/>
          <a:lstStyle>
            <a:lvl1pPr>
              <a:defRPr>
                <a:solidFill>
                  <a:schemeClr val="bg1"/>
                </a:solidFill>
                <a:effectLst>
                  <a:outerShdw blurRad="165100" sx="102000" sy="102000" algn="ctr" rotWithShape="0">
                    <a:prstClr val="black">
                      <a:alpha val="40000"/>
                    </a:prstClr>
                  </a:outerShdw>
                </a:effectLst>
              </a:defRPr>
            </a:lvl1pPr>
          </a:lstStyle>
          <a:p>
            <a:r>
              <a:rPr lang="en-US" noProof="0"/>
              <a:t>Click to edit Master title style</a:t>
            </a:r>
            <a:endParaRPr lang="en-AU" noProof="0"/>
          </a:p>
        </p:txBody>
      </p:sp>
      <p:sp>
        <p:nvSpPr>
          <p:cNvPr id="7" name="Tijdelijke aanduiding voor tekst 5">
            <a:extLst>
              <a:ext uri="{FF2B5EF4-FFF2-40B4-BE49-F238E27FC236}">
                <a16:creationId xmlns:a16="http://schemas.microsoft.com/office/drawing/2014/main" id="{56C3DBE1-B15B-ED44-BE13-1C40B3B8D9CB}"/>
              </a:ext>
            </a:extLst>
          </p:cNvPr>
          <p:cNvSpPr>
            <a:spLocks noGrp="1"/>
          </p:cNvSpPr>
          <p:nvPr>
            <p:ph type="body" sz="quarter" idx="10" hasCustomPrompt="1"/>
          </p:nvPr>
        </p:nvSpPr>
        <p:spPr>
          <a:xfrm>
            <a:off x="1044135" y="2456275"/>
            <a:ext cx="4802188" cy="153988"/>
          </a:xfrm>
        </p:spPr>
        <p:txBody>
          <a:bodyPr>
            <a:noAutofit/>
          </a:bodyPr>
          <a:lstStyle>
            <a:lvl1pPr>
              <a:defRPr sz="1000" b="1" spc="300">
                <a:solidFill>
                  <a:schemeClr val="bg1"/>
                </a:solidFill>
                <a:effectLst>
                  <a:outerShdw blurRad="165100" sx="102000" sy="102000" algn="ctr" rotWithShape="0">
                    <a:prstClr val="black">
                      <a:alpha val="40000"/>
                    </a:prstClr>
                  </a:outerShdw>
                </a:effectLst>
              </a:defRPr>
            </a:lvl1pPr>
          </a:lstStyle>
          <a:p>
            <a:pPr lvl="0"/>
            <a:r>
              <a:rPr lang="en-AU" noProof="0"/>
              <a:t>CHAPTER TITLE</a:t>
            </a:r>
          </a:p>
        </p:txBody>
      </p:sp>
      <p:pic>
        <p:nvPicPr>
          <p:cNvPr id="4" name="Afbeelding 3">
            <a:extLst>
              <a:ext uri="{FF2B5EF4-FFF2-40B4-BE49-F238E27FC236}">
                <a16:creationId xmlns:a16="http://schemas.microsoft.com/office/drawing/2014/main" id="{47CBEE92-4E4C-A545-97AC-067AC7F6757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14997" y="253780"/>
            <a:ext cx="526537" cy="294861"/>
          </a:xfrm>
          <a:prstGeom prst="rect">
            <a:avLst/>
          </a:prstGeom>
        </p:spPr>
      </p:pic>
    </p:spTree>
    <p:extLst>
      <p:ext uri="{BB962C8B-B14F-4D97-AF65-F5344CB8AC3E}">
        <p14:creationId xmlns:p14="http://schemas.microsoft.com/office/powerpoint/2010/main" val="125152118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0459597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Photo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0A6534-B023-0D40-BCD0-4958656A25FE}"/>
              </a:ext>
            </a:extLst>
          </p:cNvPr>
          <p:cNvSpPr>
            <a:spLocks noGrp="1"/>
          </p:cNvSpPr>
          <p:nvPr>
            <p:ph type="title"/>
          </p:nvPr>
        </p:nvSpPr>
        <p:spPr>
          <a:xfrm>
            <a:off x="6835516" y="1471531"/>
            <a:ext cx="4802009" cy="483728"/>
          </a:xfrm>
        </p:spPr>
        <p:txBody>
          <a:bodyPr/>
          <a:lstStyle>
            <a:lvl1pPr>
              <a:defRPr>
                <a:solidFill>
                  <a:schemeClr val="bg1"/>
                </a:solidFill>
                <a:effectLst>
                  <a:outerShdw blurRad="254000" sx="102000" sy="102000" algn="ctr" rotWithShape="0">
                    <a:prstClr val="black">
                      <a:alpha val="40000"/>
                    </a:prstClr>
                  </a:outerShdw>
                </a:effectLst>
              </a:defRPr>
            </a:lvl1pPr>
          </a:lstStyle>
          <a:p>
            <a:r>
              <a:rPr lang="en-US" noProof="0"/>
              <a:t>Click to edit Master title style</a:t>
            </a:r>
            <a:endParaRPr lang="en-AU" noProof="0"/>
          </a:p>
        </p:txBody>
      </p:sp>
      <p:sp>
        <p:nvSpPr>
          <p:cNvPr id="7" name="Tijdelijke aanduiding voor tekst 5">
            <a:extLst>
              <a:ext uri="{FF2B5EF4-FFF2-40B4-BE49-F238E27FC236}">
                <a16:creationId xmlns:a16="http://schemas.microsoft.com/office/drawing/2014/main" id="{56C3DBE1-B15B-ED44-BE13-1C40B3B8D9CB}"/>
              </a:ext>
            </a:extLst>
          </p:cNvPr>
          <p:cNvSpPr>
            <a:spLocks noGrp="1"/>
          </p:cNvSpPr>
          <p:nvPr>
            <p:ph type="body" sz="quarter" idx="10" hasCustomPrompt="1"/>
          </p:nvPr>
        </p:nvSpPr>
        <p:spPr>
          <a:xfrm>
            <a:off x="6835335" y="1084675"/>
            <a:ext cx="4802188" cy="153988"/>
          </a:xfrm>
        </p:spPr>
        <p:txBody>
          <a:bodyPr>
            <a:noAutofit/>
          </a:bodyPr>
          <a:lstStyle>
            <a:lvl1pPr>
              <a:defRPr sz="1000" b="1" spc="300">
                <a:solidFill>
                  <a:schemeClr val="bg1"/>
                </a:solidFill>
                <a:effectLst>
                  <a:outerShdw blurRad="254000" sx="102000" sy="102000" algn="ctr" rotWithShape="0">
                    <a:prstClr val="black">
                      <a:alpha val="40000"/>
                    </a:prstClr>
                  </a:outerShdw>
                </a:effectLst>
              </a:defRPr>
            </a:lvl1pPr>
          </a:lstStyle>
          <a:p>
            <a:pPr lvl="0"/>
            <a:r>
              <a:rPr lang="en-AU" noProof="0"/>
              <a:t>CHAPTER TITLE</a:t>
            </a:r>
          </a:p>
        </p:txBody>
      </p:sp>
      <p:pic>
        <p:nvPicPr>
          <p:cNvPr id="4" name="Afbeelding 3">
            <a:extLst>
              <a:ext uri="{FF2B5EF4-FFF2-40B4-BE49-F238E27FC236}">
                <a16:creationId xmlns:a16="http://schemas.microsoft.com/office/drawing/2014/main" id="{66EB524E-3A0F-FC45-BD54-4BD35DF875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4184651805"/>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hoto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0A6534-B023-0D40-BCD0-4958656A25FE}"/>
              </a:ext>
            </a:extLst>
          </p:cNvPr>
          <p:cNvSpPr>
            <a:spLocks noGrp="1"/>
          </p:cNvSpPr>
          <p:nvPr>
            <p:ph type="title"/>
          </p:nvPr>
        </p:nvSpPr>
        <p:spPr>
          <a:xfrm>
            <a:off x="1874409" y="1782815"/>
            <a:ext cx="4802009" cy="483728"/>
          </a:xfrm>
        </p:spPr>
        <p:txBody>
          <a:bodyPr/>
          <a:lstStyle>
            <a:lvl1pPr>
              <a:defRPr>
                <a:solidFill>
                  <a:schemeClr val="bg1"/>
                </a:solidFill>
                <a:effectLst>
                  <a:outerShdw blurRad="254000" sx="102000" sy="102000" algn="ctr" rotWithShape="0">
                    <a:prstClr val="black">
                      <a:alpha val="40000"/>
                    </a:prstClr>
                  </a:outerShdw>
                </a:effectLst>
              </a:defRPr>
            </a:lvl1pPr>
          </a:lstStyle>
          <a:p>
            <a:r>
              <a:rPr lang="en-US" noProof="0"/>
              <a:t>Click to edit Master title style</a:t>
            </a:r>
            <a:endParaRPr lang="en-AU" noProof="0"/>
          </a:p>
        </p:txBody>
      </p:sp>
      <p:sp>
        <p:nvSpPr>
          <p:cNvPr id="7" name="Tijdelijke aanduiding voor tekst 5">
            <a:extLst>
              <a:ext uri="{FF2B5EF4-FFF2-40B4-BE49-F238E27FC236}">
                <a16:creationId xmlns:a16="http://schemas.microsoft.com/office/drawing/2014/main" id="{56C3DBE1-B15B-ED44-BE13-1C40B3B8D9CB}"/>
              </a:ext>
            </a:extLst>
          </p:cNvPr>
          <p:cNvSpPr>
            <a:spLocks noGrp="1"/>
          </p:cNvSpPr>
          <p:nvPr>
            <p:ph type="body" sz="quarter" idx="10" hasCustomPrompt="1"/>
          </p:nvPr>
        </p:nvSpPr>
        <p:spPr>
          <a:xfrm>
            <a:off x="1874230" y="1395959"/>
            <a:ext cx="4802188" cy="153988"/>
          </a:xfrm>
        </p:spPr>
        <p:txBody>
          <a:bodyPr>
            <a:noAutofit/>
          </a:bodyPr>
          <a:lstStyle>
            <a:lvl1pPr>
              <a:defRPr sz="1000" b="1" spc="300">
                <a:solidFill>
                  <a:schemeClr val="bg1"/>
                </a:solidFill>
                <a:effectLst>
                  <a:outerShdw blurRad="254000" sx="102000" sy="102000" algn="ctr" rotWithShape="0">
                    <a:prstClr val="black">
                      <a:alpha val="40000"/>
                    </a:prstClr>
                  </a:outerShdw>
                </a:effectLst>
              </a:defRPr>
            </a:lvl1pPr>
          </a:lstStyle>
          <a:p>
            <a:pPr lvl="0"/>
            <a:r>
              <a:rPr lang="en-AU" noProof="0"/>
              <a:t>CHAPTER TITLE</a:t>
            </a:r>
          </a:p>
        </p:txBody>
      </p:sp>
      <p:pic>
        <p:nvPicPr>
          <p:cNvPr id="4" name="Afbeelding 3">
            <a:extLst>
              <a:ext uri="{FF2B5EF4-FFF2-40B4-BE49-F238E27FC236}">
                <a16:creationId xmlns:a16="http://schemas.microsoft.com/office/drawing/2014/main" id="{5AD4AE6A-B715-D746-BC33-405D51600F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14996" y="253780"/>
            <a:ext cx="526539" cy="294861"/>
          </a:xfrm>
          <a:prstGeom prst="rect">
            <a:avLst/>
          </a:prstGeom>
        </p:spPr>
      </p:pic>
    </p:spTree>
    <p:extLst>
      <p:ext uri="{BB962C8B-B14F-4D97-AF65-F5344CB8AC3E}">
        <p14:creationId xmlns:p14="http://schemas.microsoft.com/office/powerpoint/2010/main" val="930420507"/>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EBAE65-0763-D748-8B91-6C8B7E6AB475}"/>
              </a:ext>
            </a:extLst>
          </p:cNvPr>
          <p:cNvSpPr>
            <a:spLocks noGrp="1"/>
          </p:cNvSpPr>
          <p:nvPr>
            <p:ph type="title" hasCustomPrompt="1"/>
          </p:nvPr>
        </p:nvSpPr>
        <p:spPr>
          <a:xfrm>
            <a:off x="3467100" y="2453267"/>
            <a:ext cx="5257800" cy="2531327"/>
          </a:xfrm>
          <a:prstGeom prst="rect">
            <a:avLst/>
          </a:prstGeom>
        </p:spPr>
        <p:txBody>
          <a:bodyPr>
            <a:noAutofit/>
          </a:bodyPr>
          <a:lstStyle>
            <a:lvl1pPr algn="ctr">
              <a:defRPr sz="2400" b="1" i="0">
                <a:latin typeface="Corbert" pitchFamily="2" charset="77"/>
              </a:defRPr>
            </a:lvl1pPr>
          </a:lstStyle>
          <a:p>
            <a:r>
              <a:rPr lang="en-AU" noProof="0"/>
              <a:t>Add text</a:t>
            </a:r>
          </a:p>
        </p:txBody>
      </p:sp>
      <p:sp>
        <p:nvSpPr>
          <p:cNvPr id="7" name="Tijdelijke aanduiding voor tekst 6">
            <a:extLst>
              <a:ext uri="{FF2B5EF4-FFF2-40B4-BE49-F238E27FC236}">
                <a16:creationId xmlns:a16="http://schemas.microsoft.com/office/drawing/2014/main" id="{4B4F54F2-E452-D641-B9C9-279BD190C9C3}"/>
              </a:ext>
            </a:extLst>
          </p:cNvPr>
          <p:cNvSpPr>
            <a:spLocks noGrp="1"/>
          </p:cNvSpPr>
          <p:nvPr>
            <p:ph type="body" sz="quarter" idx="10" hasCustomPrompt="1"/>
          </p:nvPr>
        </p:nvSpPr>
        <p:spPr>
          <a:xfrm>
            <a:off x="3467100" y="5463322"/>
            <a:ext cx="5257800" cy="457975"/>
          </a:xfrm>
        </p:spPr>
        <p:txBody>
          <a:bodyPr>
            <a:noAutofit/>
          </a:bodyPr>
          <a:lstStyle>
            <a:lvl1pPr algn="ctr">
              <a:defRPr sz="1200"/>
            </a:lvl1pPr>
          </a:lstStyle>
          <a:p>
            <a:pPr lvl="0"/>
            <a:r>
              <a:rPr lang="en-AU" noProof="0"/>
              <a:t>1300 911 346 / hello@lab3.com.au</a:t>
            </a:r>
          </a:p>
        </p:txBody>
      </p:sp>
      <p:pic>
        <p:nvPicPr>
          <p:cNvPr id="5" name="Afbeelding 4">
            <a:extLst>
              <a:ext uri="{FF2B5EF4-FFF2-40B4-BE49-F238E27FC236}">
                <a16:creationId xmlns:a16="http://schemas.microsoft.com/office/drawing/2014/main" id="{D7E8B54E-8052-664A-9006-5244143565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8212" y="822013"/>
            <a:ext cx="1235576" cy="896355"/>
          </a:xfrm>
          <a:prstGeom prst="rect">
            <a:avLst/>
          </a:prstGeom>
        </p:spPr>
      </p:pic>
    </p:spTree>
    <p:extLst>
      <p:ext uri="{BB962C8B-B14F-4D97-AF65-F5344CB8AC3E}">
        <p14:creationId xmlns:p14="http://schemas.microsoft.com/office/powerpoint/2010/main" val="1448959315"/>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1_Clos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30882"/>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Infographic_P00001">
    <p:spTree>
      <p:nvGrpSpPr>
        <p:cNvPr id="1" name=""/>
        <p:cNvGrpSpPr/>
        <p:nvPr/>
      </p:nvGrpSpPr>
      <p:grpSpPr>
        <a:xfrm>
          <a:off x="0" y="0"/>
          <a:ext cx="0" cy="0"/>
          <a:chOff x="0" y="0"/>
          <a:chExt cx="0" cy="0"/>
        </a:xfrm>
      </p:grpSpPr>
      <p:grpSp>
        <p:nvGrpSpPr>
          <p:cNvPr id="16" name="Group 15"/>
          <p:cNvGrpSpPr/>
          <p:nvPr userDrawn="1"/>
        </p:nvGrpSpPr>
        <p:grpSpPr>
          <a:xfrm>
            <a:off x="0" y="0"/>
            <a:ext cx="12192000" cy="6858000"/>
            <a:chOff x="0" y="4019550"/>
            <a:chExt cx="5486400" cy="1123950"/>
          </a:xfrm>
        </p:grpSpPr>
        <p:sp>
          <p:nvSpPr>
            <p:cNvPr id="17" name="Rectangle 16"/>
            <p:cNvSpPr/>
            <p:nvPr/>
          </p:nvSpPr>
          <p:spPr bwMode="auto">
            <a:xfrm>
              <a:off x="0" y="4019550"/>
              <a:ext cx="731520" cy="1123950"/>
            </a:xfrm>
            <a:prstGeom prst="rect">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400"/>
            </a:p>
          </p:txBody>
        </p:sp>
        <p:sp>
          <p:nvSpPr>
            <p:cNvPr id="18" name="Rectangle 17"/>
            <p:cNvSpPr/>
            <p:nvPr/>
          </p:nvSpPr>
          <p:spPr bwMode="auto">
            <a:xfrm>
              <a:off x="731520" y="4019550"/>
              <a:ext cx="777240" cy="1123950"/>
            </a:xfrm>
            <a:prstGeom prst="rect">
              <a:avLst/>
            </a:prstGeom>
            <a:solidFill>
              <a:schemeClr val="accent2"/>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400"/>
            </a:p>
          </p:txBody>
        </p:sp>
        <p:sp>
          <p:nvSpPr>
            <p:cNvPr id="19" name="Rectangle 18"/>
            <p:cNvSpPr/>
            <p:nvPr/>
          </p:nvSpPr>
          <p:spPr bwMode="auto">
            <a:xfrm>
              <a:off x="1508760" y="4019550"/>
              <a:ext cx="1234440" cy="1123950"/>
            </a:xfrm>
            <a:prstGeom prst="rect">
              <a:avLst/>
            </a:prstGeom>
            <a:solidFill>
              <a:schemeClr val="accent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400"/>
            </a:p>
          </p:txBody>
        </p:sp>
        <p:sp>
          <p:nvSpPr>
            <p:cNvPr id="20" name="Rectangle 19"/>
            <p:cNvSpPr/>
            <p:nvPr/>
          </p:nvSpPr>
          <p:spPr bwMode="auto">
            <a:xfrm>
              <a:off x="2743200" y="4019550"/>
              <a:ext cx="777240" cy="1123950"/>
            </a:xfrm>
            <a:prstGeom prst="rect">
              <a:avLst/>
            </a:prstGeom>
            <a:solidFill>
              <a:schemeClr val="accent4"/>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400"/>
            </a:p>
          </p:txBody>
        </p:sp>
        <p:sp>
          <p:nvSpPr>
            <p:cNvPr id="21" name="Rectangle 20"/>
            <p:cNvSpPr/>
            <p:nvPr/>
          </p:nvSpPr>
          <p:spPr bwMode="auto">
            <a:xfrm>
              <a:off x="3520440" y="4019550"/>
              <a:ext cx="1051560" cy="1123950"/>
            </a:xfrm>
            <a:prstGeom prst="rect">
              <a:avLst/>
            </a:prstGeom>
            <a:solidFill>
              <a:schemeClr val="accent5"/>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400"/>
            </a:p>
          </p:txBody>
        </p:sp>
        <p:sp>
          <p:nvSpPr>
            <p:cNvPr id="22" name="Rectangle 21"/>
            <p:cNvSpPr/>
            <p:nvPr/>
          </p:nvSpPr>
          <p:spPr bwMode="auto">
            <a:xfrm>
              <a:off x="4572000" y="4019550"/>
              <a:ext cx="914400" cy="1123950"/>
            </a:xfrm>
            <a:prstGeom prst="rect">
              <a:avLst/>
            </a:prstGeom>
            <a:solidFill>
              <a:schemeClr val="accent6"/>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400"/>
            </a:p>
          </p:txBody>
        </p:sp>
      </p:grpSp>
    </p:spTree>
    <p:extLst>
      <p:ext uri="{BB962C8B-B14F-4D97-AF65-F5344CB8AC3E}">
        <p14:creationId xmlns:p14="http://schemas.microsoft.com/office/powerpoint/2010/main" val="4776493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Infographic_P00002">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6"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lumMod val="50000"/>
                    <a:lumOff val="50000"/>
                  </a:schemeClr>
                </a:solidFill>
              </a:defRPr>
            </a:lvl1pPr>
          </a:lstStyle>
          <a:p>
            <a:r>
              <a:rPr lang="en-US"/>
              <a:t>Click to edit Master title style</a:t>
            </a:r>
          </a:p>
        </p:txBody>
      </p:sp>
    </p:spTree>
    <p:extLst>
      <p:ext uri="{BB962C8B-B14F-4D97-AF65-F5344CB8AC3E}">
        <p14:creationId xmlns:p14="http://schemas.microsoft.com/office/powerpoint/2010/main" val="9814322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Infographic_P00003">
    <p:spTree>
      <p:nvGrpSpPr>
        <p:cNvPr id="1" name=""/>
        <p:cNvGrpSpPr/>
        <p:nvPr/>
      </p:nvGrpSpPr>
      <p:grpSpPr>
        <a:xfrm>
          <a:off x="0" y="0"/>
          <a:ext cx="0" cy="0"/>
          <a:chOff x="0" y="0"/>
          <a:chExt cx="0" cy="0"/>
        </a:xfrm>
      </p:grpSpPr>
      <p:sp>
        <p:nvSpPr>
          <p:cNvPr id="25" name="Text Placeholder 3"/>
          <p:cNvSpPr>
            <a:spLocks noGrp="1"/>
          </p:cNvSpPr>
          <p:nvPr>
            <p:ph type="body" sz="half" idx="2" hasCustomPrompt="1"/>
          </p:nvPr>
        </p:nvSpPr>
        <p:spPr>
          <a:xfrm>
            <a:off x="508001" y="901143"/>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26" name="Title 2"/>
          <p:cNvSpPr>
            <a:spLocks noGrp="1"/>
          </p:cNvSpPr>
          <p:nvPr>
            <p:ph type="title"/>
          </p:nvPr>
        </p:nvSpPr>
        <p:spPr>
          <a:xfrm>
            <a:off x="508001" y="177801"/>
            <a:ext cx="11157817" cy="660511"/>
          </a:xfrm>
          <a:prstGeom prst="rect">
            <a:avLst/>
          </a:prstGeom>
        </p:spPr>
        <p:txBody>
          <a:bodyPr lIns="0" tIns="0" rIns="0" bIns="0" anchor="ctr"/>
          <a:lstStyle>
            <a:lvl1pPr algn="ctr">
              <a:defRPr sz="3733">
                <a:solidFill>
                  <a:schemeClr val="tx1">
                    <a:lumMod val="50000"/>
                    <a:lumOff val="50000"/>
                  </a:schemeClr>
                </a:solidFill>
              </a:defRPr>
            </a:lvl1pPr>
          </a:lstStyle>
          <a:p>
            <a:r>
              <a:rPr lang="en-US"/>
              <a:t>Click to edit Master title style</a:t>
            </a:r>
          </a:p>
        </p:txBody>
      </p:sp>
    </p:spTree>
    <p:extLst>
      <p:ext uri="{BB962C8B-B14F-4D97-AF65-F5344CB8AC3E}">
        <p14:creationId xmlns:p14="http://schemas.microsoft.com/office/powerpoint/2010/main" val="9568384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Infographic_P00004">
    <p:spTree>
      <p:nvGrpSpPr>
        <p:cNvPr id="1" name=""/>
        <p:cNvGrpSpPr/>
        <p:nvPr/>
      </p:nvGrpSpPr>
      <p:grpSpPr>
        <a:xfrm>
          <a:off x="0" y="0"/>
          <a:ext cx="0" cy="0"/>
          <a:chOff x="0" y="0"/>
          <a:chExt cx="0" cy="0"/>
        </a:xfrm>
      </p:grpSpPr>
      <p:sp>
        <p:nvSpPr>
          <p:cNvPr id="2" name="Rectangle 1"/>
          <p:cNvSpPr/>
          <p:nvPr userDrawn="1"/>
        </p:nvSpPr>
        <p:spPr bwMode="auto">
          <a:xfrm>
            <a:off x="0" y="0"/>
            <a:ext cx="12192000" cy="6858000"/>
          </a:xfrm>
          <a:prstGeom prst="rect">
            <a:avLst/>
          </a:prstGeom>
          <a:gradFill flip="none" rotWithShape="1">
            <a:gsLst>
              <a:gs pos="0">
                <a:schemeClr val="tx1"/>
              </a:gs>
              <a:gs pos="50000">
                <a:schemeClr val="tx2"/>
              </a:gs>
              <a:gs pos="90000">
                <a:srgbClr val="323B40"/>
              </a:gs>
            </a:gsLst>
            <a:lin ang="18900000" scaled="1"/>
            <a:tileRect/>
          </a:gra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5"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9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6"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95000"/>
                  </a:schemeClr>
                </a:solidFill>
              </a:defRPr>
            </a:lvl1pPr>
          </a:lstStyle>
          <a:p>
            <a:r>
              <a:rPr lang="en-US"/>
              <a:t>Click to edit Master title style</a:t>
            </a:r>
          </a:p>
        </p:txBody>
      </p:sp>
    </p:spTree>
    <p:extLst>
      <p:ext uri="{BB962C8B-B14F-4D97-AF65-F5344CB8AC3E}">
        <p14:creationId xmlns:p14="http://schemas.microsoft.com/office/powerpoint/2010/main" val="24897769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Infographic_P00005">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3312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9819610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slideLayout" Target="../slideLayouts/slideLayout99.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8" Type="http://schemas.openxmlformats.org/officeDocument/2006/relationships/slideLayout" Target="../slideLayouts/slideLayout57.xml"/><Relationship Id="rId51" Type="http://schemas.openxmlformats.org/officeDocument/2006/relationships/theme" Target="../theme/theme3.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4.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6" Type="http://schemas.openxmlformats.org/officeDocument/2006/relationships/theme" Target="../theme/theme5.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34" Type="http://schemas.openxmlformats.org/officeDocument/2006/relationships/image" Target="../media/image2.svg"/><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33" Type="http://schemas.openxmlformats.org/officeDocument/2006/relationships/image" Target="../media/image1.png"/><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6.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 Id="rId8" Type="http://schemas.openxmlformats.org/officeDocument/2006/relationships/slideLayout" Target="../slideLayouts/slideLayout1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theme" Target="../theme/theme7.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97.xml"/><Relationship Id="rId21" Type="http://schemas.openxmlformats.org/officeDocument/2006/relationships/slideLayout" Target="../slideLayouts/slideLayout192.xml"/><Relationship Id="rId42" Type="http://schemas.openxmlformats.org/officeDocument/2006/relationships/slideLayout" Target="../slideLayouts/slideLayout213.xml"/><Relationship Id="rId47" Type="http://schemas.openxmlformats.org/officeDocument/2006/relationships/slideLayout" Target="../slideLayouts/slideLayout218.xml"/><Relationship Id="rId63" Type="http://schemas.openxmlformats.org/officeDocument/2006/relationships/slideLayout" Target="../slideLayouts/slideLayout234.xml"/><Relationship Id="rId68" Type="http://schemas.openxmlformats.org/officeDocument/2006/relationships/slideLayout" Target="../slideLayouts/slideLayout239.xml"/><Relationship Id="rId16" Type="http://schemas.openxmlformats.org/officeDocument/2006/relationships/slideLayout" Target="../slideLayouts/slideLayout187.xml"/><Relationship Id="rId11" Type="http://schemas.openxmlformats.org/officeDocument/2006/relationships/slideLayout" Target="../slideLayouts/slideLayout182.xml"/><Relationship Id="rId32" Type="http://schemas.openxmlformats.org/officeDocument/2006/relationships/slideLayout" Target="../slideLayouts/slideLayout203.xml"/><Relationship Id="rId37" Type="http://schemas.openxmlformats.org/officeDocument/2006/relationships/slideLayout" Target="../slideLayouts/slideLayout208.xml"/><Relationship Id="rId53" Type="http://schemas.openxmlformats.org/officeDocument/2006/relationships/slideLayout" Target="../slideLayouts/slideLayout224.xml"/><Relationship Id="rId58" Type="http://schemas.openxmlformats.org/officeDocument/2006/relationships/slideLayout" Target="../slideLayouts/slideLayout229.xml"/><Relationship Id="rId74" Type="http://schemas.openxmlformats.org/officeDocument/2006/relationships/slideLayout" Target="../slideLayouts/slideLayout245.xml"/><Relationship Id="rId79" Type="http://schemas.openxmlformats.org/officeDocument/2006/relationships/slideLayout" Target="../slideLayouts/slideLayout250.xml"/><Relationship Id="rId5" Type="http://schemas.openxmlformats.org/officeDocument/2006/relationships/slideLayout" Target="../slideLayouts/slideLayout176.xml"/><Relationship Id="rId61" Type="http://schemas.openxmlformats.org/officeDocument/2006/relationships/slideLayout" Target="../slideLayouts/slideLayout232.xml"/><Relationship Id="rId82" Type="http://schemas.openxmlformats.org/officeDocument/2006/relationships/image" Target="../media/image1.png"/><Relationship Id="rId19" Type="http://schemas.openxmlformats.org/officeDocument/2006/relationships/slideLayout" Target="../slideLayouts/slideLayout190.xml"/><Relationship Id="rId14" Type="http://schemas.openxmlformats.org/officeDocument/2006/relationships/slideLayout" Target="../slideLayouts/slideLayout185.xml"/><Relationship Id="rId22" Type="http://schemas.openxmlformats.org/officeDocument/2006/relationships/slideLayout" Target="../slideLayouts/slideLayout193.xml"/><Relationship Id="rId27" Type="http://schemas.openxmlformats.org/officeDocument/2006/relationships/slideLayout" Target="../slideLayouts/slideLayout198.xml"/><Relationship Id="rId30" Type="http://schemas.openxmlformats.org/officeDocument/2006/relationships/slideLayout" Target="../slideLayouts/slideLayout201.xml"/><Relationship Id="rId35" Type="http://schemas.openxmlformats.org/officeDocument/2006/relationships/slideLayout" Target="../slideLayouts/slideLayout206.xml"/><Relationship Id="rId43" Type="http://schemas.openxmlformats.org/officeDocument/2006/relationships/slideLayout" Target="../slideLayouts/slideLayout214.xml"/><Relationship Id="rId48" Type="http://schemas.openxmlformats.org/officeDocument/2006/relationships/slideLayout" Target="../slideLayouts/slideLayout219.xml"/><Relationship Id="rId56" Type="http://schemas.openxmlformats.org/officeDocument/2006/relationships/slideLayout" Target="../slideLayouts/slideLayout227.xml"/><Relationship Id="rId64" Type="http://schemas.openxmlformats.org/officeDocument/2006/relationships/slideLayout" Target="../slideLayouts/slideLayout235.xml"/><Relationship Id="rId69" Type="http://schemas.openxmlformats.org/officeDocument/2006/relationships/slideLayout" Target="../slideLayouts/slideLayout240.xml"/><Relationship Id="rId77" Type="http://schemas.openxmlformats.org/officeDocument/2006/relationships/slideLayout" Target="../slideLayouts/slideLayout248.xml"/><Relationship Id="rId8" Type="http://schemas.openxmlformats.org/officeDocument/2006/relationships/slideLayout" Target="../slideLayouts/slideLayout179.xml"/><Relationship Id="rId51" Type="http://schemas.openxmlformats.org/officeDocument/2006/relationships/slideLayout" Target="../slideLayouts/slideLayout222.xml"/><Relationship Id="rId72" Type="http://schemas.openxmlformats.org/officeDocument/2006/relationships/slideLayout" Target="../slideLayouts/slideLayout243.xml"/><Relationship Id="rId80" Type="http://schemas.openxmlformats.org/officeDocument/2006/relationships/slideLayout" Target="../slideLayouts/slideLayout251.xml"/><Relationship Id="rId3" Type="http://schemas.openxmlformats.org/officeDocument/2006/relationships/slideLayout" Target="../slideLayouts/slideLayout174.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5" Type="http://schemas.openxmlformats.org/officeDocument/2006/relationships/slideLayout" Target="../slideLayouts/slideLayout196.xml"/><Relationship Id="rId33" Type="http://schemas.openxmlformats.org/officeDocument/2006/relationships/slideLayout" Target="../slideLayouts/slideLayout204.xml"/><Relationship Id="rId38" Type="http://schemas.openxmlformats.org/officeDocument/2006/relationships/slideLayout" Target="../slideLayouts/slideLayout209.xml"/><Relationship Id="rId46" Type="http://schemas.openxmlformats.org/officeDocument/2006/relationships/slideLayout" Target="../slideLayouts/slideLayout217.xml"/><Relationship Id="rId59" Type="http://schemas.openxmlformats.org/officeDocument/2006/relationships/slideLayout" Target="../slideLayouts/slideLayout230.xml"/><Relationship Id="rId67" Type="http://schemas.openxmlformats.org/officeDocument/2006/relationships/slideLayout" Target="../slideLayouts/slideLayout238.xml"/><Relationship Id="rId20" Type="http://schemas.openxmlformats.org/officeDocument/2006/relationships/slideLayout" Target="../slideLayouts/slideLayout191.xml"/><Relationship Id="rId41" Type="http://schemas.openxmlformats.org/officeDocument/2006/relationships/slideLayout" Target="../slideLayouts/slideLayout212.xml"/><Relationship Id="rId54" Type="http://schemas.openxmlformats.org/officeDocument/2006/relationships/slideLayout" Target="../slideLayouts/slideLayout225.xml"/><Relationship Id="rId62" Type="http://schemas.openxmlformats.org/officeDocument/2006/relationships/slideLayout" Target="../slideLayouts/slideLayout233.xml"/><Relationship Id="rId70" Type="http://schemas.openxmlformats.org/officeDocument/2006/relationships/slideLayout" Target="../slideLayouts/slideLayout241.xml"/><Relationship Id="rId75" Type="http://schemas.openxmlformats.org/officeDocument/2006/relationships/slideLayout" Target="../slideLayouts/slideLayout246.xml"/><Relationship Id="rId83" Type="http://schemas.openxmlformats.org/officeDocument/2006/relationships/image" Target="../media/image2.svg"/><Relationship Id="rId1" Type="http://schemas.openxmlformats.org/officeDocument/2006/relationships/slideLayout" Target="../slideLayouts/slideLayout172.xml"/><Relationship Id="rId6" Type="http://schemas.openxmlformats.org/officeDocument/2006/relationships/slideLayout" Target="../slideLayouts/slideLayout177.xml"/><Relationship Id="rId15" Type="http://schemas.openxmlformats.org/officeDocument/2006/relationships/slideLayout" Target="../slideLayouts/slideLayout186.xml"/><Relationship Id="rId23" Type="http://schemas.openxmlformats.org/officeDocument/2006/relationships/slideLayout" Target="../slideLayouts/slideLayout194.xml"/><Relationship Id="rId28" Type="http://schemas.openxmlformats.org/officeDocument/2006/relationships/slideLayout" Target="../slideLayouts/slideLayout199.xml"/><Relationship Id="rId36" Type="http://schemas.openxmlformats.org/officeDocument/2006/relationships/slideLayout" Target="../slideLayouts/slideLayout207.xml"/><Relationship Id="rId49" Type="http://schemas.openxmlformats.org/officeDocument/2006/relationships/slideLayout" Target="../slideLayouts/slideLayout220.xml"/><Relationship Id="rId57" Type="http://schemas.openxmlformats.org/officeDocument/2006/relationships/slideLayout" Target="../slideLayouts/slideLayout228.xml"/><Relationship Id="rId10" Type="http://schemas.openxmlformats.org/officeDocument/2006/relationships/slideLayout" Target="../slideLayouts/slideLayout181.xml"/><Relationship Id="rId31" Type="http://schemas.openxmlformats.org/officeDocument/2006/relationships/slideLayout" Target="../slideLayouts/slideLayout202.xml"/><Relationship Id="rId44" Type="http://schemas.openxmlformats.org/officeDocument/2006/relationships/slideLayout" Target="../slideLayouts/slideLayout215.xml"/><Relationship Id="rId52" Type="http://schemas.openxmlformats.org/officeDocument/2006/relationships/slideLayout" Target="../slideLayouts/slideLayout223.xml"/><Relationship Id="rId60" Type="http://schemas.openxmlformats.org/officeDocument/2006/relationships/slideLayout" Target="../slideLayouts/slideLayout231.xml"/><Relationship Id="rId65" Type="http://schemas.openxmlformats.org/officeDocument/2006/relationships/slideLayout" Target="../slideLayouts/slideLayout236.xml"/><Relationship Id="rId73" Type="http://schemas.openxmlformats.org/officeDocument/2006/relationships/slideLayout" Target="../slideLayouts/slideLayout244.xml"/><Relationship Id="rId78" Type="http://schemas.openxmlformats.org/officeDocument/2006/relationships/slideLayout" Target="../slideLayouts/slideLayout249.xml"/><Relationship Id="rId81" Type="http://schemas.openxmlformats.org/officeDocument/2006/relationships/theme" Target="../theme/theme8.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39" Type="http://schemas.openxmlformats.org/officeDocument/2006/relationships/slideLayout" Target="../slideLayouts/slideLayout210.xml"/><Relationship Id="rId34" Type="http://schemas.openxmlformats.org/officeDocument/2006/relationships/slideLayout" Target="../slideLayouts/slideLayout205.xml"/><Relationship Id="rId50" Type="http://schemas.openxmlformats.org/officeDocument/2006/relationships/slideLayout" Target="../slideLayouts/slideLayout221.xml"/><Relationship Id="rId55" Type="http://schemas.openxmlformats.org/officeDocument/2006/relationships/slideLayout" Target="../slideLayouts/slideLayout226.xml"/><Relationship Id="rId76" Type="http://schemas.openxmlformats.org/officeDocument/2006/relationships/slideLayout" Target="../slideLayouts/slideLayout247.xml"/><Relationship Id="rId7" Type="http://schemas.openxmlformats.org/officeDocument/2006/relationships/slideLayout" Target="../slideLayouts/slideLayout178.xml"/><Relationship Id="rId71" Type="http://schemas.openxmlformats.org/officeDocument/2006/relationships/slideLayout" Target="../slideLayouts/slideLayout242.xml"/><Relationship Id="rId2" Type="http://schemas.openxmlformats.org/officeDocument/2006/relationships/slideLayout" Target="../slideLayouts/slideLayout173.xml"/><Relationship Id="rId29" Type="http://schemas.openxmlformats.org/officeDocument/2006/relationships/slideLayout" Target="../slideLayouts/slideLayout200.xml"/><Relationship Id="rId24" Type="http://schemas.openxmlformats.org/officeDocument/2006/relationships/slideLayout" Target="../slideLayouts/slideLayout195.xml"/><Relationship Id="rId40" Type="http://schemas.openxmlformats.org/officeDocument/2006/relationships/slideLayout" Target="../slideLayouts/slideLayout211.xml"/><Relationship Id="rId45" Type="http://schemas.openxmlformats.org/officeDocument/2006/relationships/slideLayout" Target="../slideLayouts/slideLayout216.xml"/><Relationship Id="rId66" Type="http://schemas.openxmlformats.org/officeDocument/2006/relationships/slideLayout" Target="../slideLayouts/slideLayout2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67543907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593874-A479-D7A2-2796-0B40B91280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D6533C-0195-5628-4CDC-CA00A2284D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E9077-79AF-7513-5E43-2829E39770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A6C651-4457-4593-9B9E-5D7DA58E41FC}" type="datetimeFigureOut">
              <a:rPr lang="en-US" smtClean="0"/>
              <a:t>9/17/25</a:t>
            </a:fld>
            <a:endParaRPr lang="en-US"/>
          </a:p>
        </p:txBody>
      </p:sp>
      <p:sp>
        <p:nvSpPr>
          <p:cNvPr id="5" name="Footer Placeholder 4">
            <a:extLst>
              <a:ext uri="{FF2B5EF4-FFF2-40B4-BE49-F238E27FC236}">
                <a16:creationId xmlns:a16="http://schemas.microsoft.com/office/drawing/2014/main" id="{44CBD634-C3F6-E176-B2BB-402B49C76B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4006216-B72D-A414-AA80-562506B4A2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C934DD-5377-4890-882D-BC1B08BE3955}" type="slidenum">
              <a:rPr lang="en-US" smtClean="0"/>
              <a:t>‹#›</a:t>
            </a:fld>
            <a:endParaRPr lang="en-US"/>
          </a:p>
        </p:txBody>
      </p:sp>
    </p:spTree>
    <p:extLst>
      <p:ext uri="{BB962C8B-B14F-4D97-AF65-F5344CB8AC3E}">
        <p14:creationId xmlns:p14="http://schemas.microsoft.com/office/powerpoint/2010/main" val="214368523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6" r:id="rId13"/>
    <p:sldLayoutId id="2147483707" r:id="rId14"/>
    <p:sldLayoutId id="2147483708" r:id="rId15"/>
    <p:sldLayoutId id="2147483709" r:id="rId16"/>
    <p:sldLayoutId id="2147483710" r:id="rId17"/>
    <p:sldLayoutId id="214748379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6486DE3-DCEA-1347-96B5-AB6BC1792A29}"/>
              </a:ext>
            </a:extLst>
          </p:cNvPr>
          <p:cNvSpPr>
            <a:spLocks noGrp="1"/>
          </p:cNvSpPr>
          <p:nvPr>
            <p:ph type="body" idx="1"/>
          </p:nvPr>
        </p:nvSpPr>
        <p:spPr>
          <a:xfrm>
            <a:off x="838200" y="1577947"/>
            <a:ext cx="10515600" cy="4599016"/>
          </a:xfrm>
          <a:prstGeom prst="rect">
            <a:avLst/>
          </a:prstGeom>
        </p:spPr>
        <p:txBody>
          <a:bodyPr vert="horz" lIns="0" tIns="0" rIns="0" bIns="0" rtlCol="0">
            <a:noAutofit/>
          </a:bodyPr>
          <a:lstStyle/>
          <a:p>
            <a:pPr lvl="0"/>
            <a:r>
              <a:rPr lang="en-AU" noProof="0"/>
              <a:t>Add text</a:t>
            </a:r>
          </a:p>
        </p:txBody>
      </p:sp>
      <p:sp>
        <p:nvSpPr>
          <p:cNvPr id="8" name="Tijdelijke aanduiding voor titel 7">
            <a:extLst>
              <a:ext uri="{FF2B5EF4-FFF2-40B4-BE49-F238E27FC236}">
                <a16:creationId xmlns:a16="http://schemas.microsoft.com/office/drawing/2014/main" id="{D133132C-F509-AD46-82EF-353E2BFBE375}"/>
              </a:ext>
            </a:extLst>
          </p:cNvPr>
          <p:cNvSpPr>
            <a:spLocks noGrp="1"/>
          </p:cNvSpPr>
          <p:nvPr>
            <p:ph type="title"/>
          </p:nvPr>
        </p:nvSpPr>
        <p:spPr>
          <a:xfrm>
            <a:off x="838200" y="681038"/>
            <a:ext cx="10515600" cy="662241"/>
          </a:xfrm>
          <a:prstGeom prst="rect">
            <a:avLst/>
          </a:prstGeom>
        </p:spPr>
        <p:txBody>
          <a:bodyPr vert="horz" lIns="0" tIns="0" rIns="0" bIns="0" rtlCol="0" anchor="t">
            <a:noAutofit/>
          </a:bodyPr>
          <a:lstStyle/>
          <a:p>
            <a:r>
              <a:rPr lang="en-AU" noProof="0"/>
              <a:t>Add title</a:t>
            </a:r>
          </a:p>
        </p:txBody>
      </p:sp>
    </p:spTree>
    <p:extLst>
      <p:ext uri="{BB962C8B-B14F-4D97-AF65-F5344CB8AC3E}">
        <p14:creationId xmlns:p14="http://schemas.microsoft.com/office/powerpoint/2010/main" val="22692055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Lst>
  <p:hf sldNum="0" hdr="0" ftr="0" dt="0"/>
  <p:txStyles>
    <p:titleStyle>
      <a:lvl1pPr algn="l" defTabSz="914377" rtl="0" eaLnBrk="1" latinLnBrk="0" hangingPunct="1">
        <a:lnSpc>
          <a:spcPct val="90000"/>
        </a:lnSpc>
        <a:spcBef>
          <a:spcPct val="0"/>
        </a:spcBef>
        <a:buNone/>
        <a:defRPr sz="2667" b="0" i="0" kern="1200">
          <a:solidFill>
            <a:schemeClr val="tx1"/>
          </a:solidFill>
          <a:latin typeface="Montserrat SemiBold" panose="00000700000000000000" pitchFamily="2" charset="0"/>
          <a:ea typeface="+mj-ea"/>
          <a:cs typeface="+mj-cs"/>
        </a:defRPr>
      </a:lvl1pPr>
    </p:titleStyle>
    <p:bodyStyle>
      <a:lvl1pPr marL="0" indent="0" algn="l" defTabSz="914377" rtl="0" eaLnBrk="1" latinLnBrk="0" hangingPunct="1">
        <a:lnSpc>
          <a:spcPts val="1640"/>
        </a:lnSpc>
        <a:spcBef>
          <a:spcPts val="1000"/>
        </a:spcBef>
        <a:buFont typeface="Arial" panose="020B0604020202020204" pitchFamily="34" charset="0"/>
        <a:buNone/>
        <a:defRPr sz="1200" b="0" i="0" kern="1200">
          <a:solidFill>
            <a:schemeClr val="tx1"/>
          </a:solidFill>
          <a:latin typeface="Arial Nova" panose="020B0504020202020204" pitchFamily="34" charset="0"/>
          <a:ea typeface="+mn-ea"/>
          <a:cs typeface="Arial" panose="020B0604020202020204" pitchFamily="34" charset="0"/>
        </a:defRPr>
      </a:lvl1pPr>
      <a:lvl2pPr marL="457189" indent="0" algn="l" defTabSz="914377" rtl="0" eaLnBrk="1" latinLnBrk="0" hangingPunct="1">
        <a:lnSpc>
          <a:spcPts val="1640"/>
        </a:lnSpc>
        <a:spcBef>
          <a:spcPts val="50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2pPr>
      <a:lvl3pPr marL="914377" indent="0" algn="l" defTabSz="914377" rtl="0" eaLnBrk="1" latinLnBrk="0" hangingPunct="1">
        <a:lnSpc>
          <a:spcPts val="1640"/>
        </a:lnSpc>
        <a:spcBef>
          <a:spcPts val="50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3pPr>
      <a:lvl4pPr marL="1371566" indent="0" algn="l" defTabSz="914377" rtl="0" eaLnBrk="1" latinLnBrk="0" hangingPunct="1">
        <a:lnSpc>
          <a:spcPts val="1640"/>
        </a:lnSpc>
        <a:spcBef>
          <a:spcPts val="50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4pPr>
      <a:lvl5pPr marL="1828754" indent="0" algn="l" defTabSz="914377" rtl="0" eaLnBrk="1" latinLnBrk="0" hangingPunct="1">
        <a:lnSpc>
          <a:spcPts val="1640"/>
        </a:lnSpc>
        <a:spcBef>
          <a:spcPts val="50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1D69D3-8056-0668-2DCB-DFD5576F95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38A822-FC37-4D76-1A5D-A660157E23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10A19-0FCD-671C-C590-8A8445EB22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1F77C-AE93-418A-ADCB-9EB49392D09E}" type="datetimeFigureOut">
              <a:rPr lang="en-US" smtClean="0"/>
              <a:t>9/17/25</a:t>
            </a:fld>
            <a:endParaRPr lang="en-US"/>
          </a:p>
        </p:txBody>
      </p:sp>
      <p:sp>
        <p:nvSpPr>
          <p:cNvPr id="5" name="Footer Placeholder 4">
            <a:extLst>
              <a:ext uri="{FF2B5EF4-FFF2-40B4-BE49-F238E27FC236}">
                <a16:creationId xmlns:a16="http://schemas.microsoft.com/office/drawing/2014/main" id="{595C4CBC-A7C9-7B7D-C4F0-CFD2B2959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1B6FA5-A00B-DB76-DD43-B1D39C6231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0F606-1C39-4E38-8296-67F18E701ED5}" type="slidenum">
              <a:rPr lang="en-US" smtClean="0"/>
              <a:t>‹#›</a:t>
            </a:fld>
            <a:endParaRPr lang="en-US"/>
          </a:p>
        </p:txBody>
      </p:sp>
    </p:spTree>
    <p:extLst>
      <p:ext uri="{BB962C8B-B14F-4D97-AF65-F5344CB8AC3E}">
        <p14:creationId xmlns:p14="http://schemas.microsoft.com/office/powerpoint/2010/main" val="169755602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5935" y="380987"/>
            <a:ext cx="8229005" cy="13830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55935" y="1904870"/>
            <a:ext cx="8229005" cy="45401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935" y="6632235"/>
            <a:ext cx="2146698" cy="380973"/>
          </a:xfrm>
          <a:prstGeom prst="rect">
            <a:avLst/>
          </a:prstGeom>
        </p:spPr>
        <p:txBody>
          <a:bodyPr vert="horz" lIns="91440" tIns="45720" rIns="91440" bIns="45720" rtlCol="0" anchor="ctr"/>
          <a:lstStyle>
            <a:lvl1pPr algn="l">
              <a:defRPr sz="1249">
                <a:solidFill>
                  <a:schemeClr val="tx1">
                    <a:tint val="75000"/>
                  </a:schemeClr>
                </a:solidFill>
              </a:defRPr>
            </a:lvl1pPr>
          </a:lstStyle>
          <a:p>
            <a:fld id="{A2D950DF-CD20-6846-B942-C3FE0C0FE064}" type="datetimeFigureOut">
              <a:rPr lang="en-US" smtClean="0"/>
              <a:t>9/17/25</a:t>
            </a:fld>
            <a:endParaRPr lang="en-US"/>
          </a:p>
        </p:txBody>
      </p:sp>
      <p:sp>
        <p:nvSpPr>
          <p:cNvPr id="5" name="Footer Placeholder 4"/>
          <p:cNvSpPr>
            <a:spLocks noGrp="1"/>
          </p:cNvSpPr>
          <p:nvPr>
            <p:ph type="ftr" sz="quarter" idx="3"/>
          </p:nvPr>
        </p:nvSpPr>
        <p:spPr>
          <a:xfrm>
            <a:off x="3160415" y="6632235"/>
            <a:ext cx="3220045" cy="380973"/>
          </a:xfrm>
          <a:prstGeom prst="rect">
            <a:avLst/>
          </a:prstGeom>
        </p:spPr>
        <p:txBody>
          <a:bodyPr vert="horz" lIns="91440" tIns="45720" rIns="91440" bIns="45720" rtlCol="0" anchor="ctr"/>
          <a:lstStyle>
            <a:lvl1pPr algn="ctr">
              <a:defRPr sz="124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38242" y="6632235"/>
            <a:ext cx="2146698" cy="380973"/>
          </a:xfrm>
          <a:prstGeom prst="rect">
            <a:avLst/>
          </a:prstGeom>
        </p:spPr>
        <p:txBody>
          <a:bodyPr vert="horz" lIns="91440" tIns="45720" rIns="91440" bIns="45720" rtlCol="0" anchor="ctr"/>
          <a:lstStyle>
            <a:lvl1pPr algn="r">
              <a:defRPr sz="1249">
                <a:solidFill>
                  <a:schemeClr val="tx1">
                    <a:tint val="75000"/>
                  </a:schemeClr>
                </a:solidFill>
              </a:defRPr>
            </a:lvl1pPr>
          </a:lstStyle>
          <a:p>
            <a:fld id="{1C9672CF-3E8F-2847-9E6D-9BC391C8251B}" type="slidenum">
              <a:rPr lang="en-US" smtClean="0"/>
              <a:t>‹#›</a:t>
            </a:fld>
            <a:endParaRPr lang="en-US"/>
          </a:p>
        </p:txBody>
      </p:sp>
    </p:spTree>
    <p:extLst>
      <p:ext uri="{BB962C8B-B14F-4D97-AF65-F5344CB8AC3E}">
        <p14:creationId xmlns:p14="http://schemas.microsoft.com/office/powerpoint/2010/main" val="316412185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txStyles>
    <p:titleStyle>
      <a:lvl1pPr algn="l" defTabSz="950344" rtl="0" eaLnBrk="1" latinLnBrk="0" hangingPunct="1">
        <a:lnSpc>
          <a:spcPct val="90000"/>
        </a:lnSpc>
        <a:spcBef>
          <a:spcPct val="0"/>
        </a:spcBef>
        <a:buNone/>
        <a:defRPr sz="4573" kern="1200">
          <a:solidFill>
            <a:schemeClr val="tx1"/>
          </a:solidFill>
          <a:latin typeface="+mj-lt"/>
          <a:ea typeface="+mj-ea"/>
          <a:cs typeface="+mj-cs"/>
        </a:defRPr>
      </a:lvl1pPr>
    </p:titleStyle>
    <p:bodyStyle>
      <a:lvl1pPr marL="237586" indent="-237586" algn="l" defTabSz="950344" rtl="0" eaLnBrk="1" latinLnBrk="0" hangingPunct="1">
        <a:lnSpc>
          <a:spcPct val="90000"/>
        </a:lnSpc>
        <a:spcBef>
          <a:spcPts val="1040"/>
        </a:spcBef>
        <a:buFont typeface="Arial" panose="020B0604020202020204" pitchFamily="34" charset="0"/>
        <a:buChar char="•"/>
        <a:defRPr sz="2910" kern="1200">
          <a:solidFill>
            <a:schemeClr val="tx1"/>
          </a:solidFill>
          <a:latin typeface="+mn-lt"/>
          <a:ea typeface="+mn-ea"/>
          <a:cs typeface="+mn-cs"/>
        </a:defRPr>
      </a:lvl1pPr>
      <a:lvl2pPr marL="712759" indent="-237586" algn="l" defTabSz="950344" rtl="0" eaLnBrk="1" latinLnBrk="0" hangingPunct="1">
        <a:lnSpc>
          <a:spcPct val="90000"/>
        </a:lnSpc>
        <a:spcBef>
          <a:spcPts val="517"/>
        </a:spcBef>
        <a:buFont typeface="Arial" panose="020B0604020202020204" pitchFamily="34" charset="0"/>
        <a:buChar char="•"/>
        <a:defRPr sz="2493" kern="1200">
          <a:solidFill>
            <a:schemeClr val="tx1"/>
          </a:solidFill>
          <a:latin typeface="+mn-lt"/>
          <a:ea typeface="+mn-ea"/>
          <a:cs typeface="+mn-cs"/>
        </a:defRPr>
      </a:lvl2pPr>
      <a:lvl3pPr marL="1187930" indent="-237586" algn="l" defTabSz="950344" rtl="0" eaLnBrk="1" latinLnBrk="0" hangingPunct="1">
        <a:lnSpc>
          <a:spcPct val="90000"/>
        </a:lnSpc>
        <a:spcBef>
          <a:spcPts val="517"/>
        </a:spcBef>
        <a:buFont typeface="Arial" panose="020B0604020202020204" pitchFamily="34" charset="0"/>
        <a:buChar char="•"/>
        <a:defRPr sz="2079" kern="1200">
          <a:solidFill>
            <a:schemeClr val="tx1"/>
          </a:solidFill>
          <a:latin typeface="+mn-lt"/>
          <a:ea typeface="+mn-ea"/>
          <a:cs typeface="+mn-cs"/>
        </a:defRPr>
      </a:lvl3pPr>
      <a:lvl4pPr marL="1663104" indent="-237586" algn="l" defTabSz="950344" rtl="0" eaLnBrk="1" latinLnBrk="0" hangingPunct="1">
        <a:lnSpc>
          <a:spcPct val="90000"/>
        </a:lnSpc>
        <a:spcBef>
          <a:spcPts val="517"/>
        </a:spcBef>
        <a:buFont typeface="Arial" panose="020B0604020202020204" pitchFamily="34" charset="0"/>
        <a:buChar char="•"/>
        <a:defRPr sz="1870" kern="1200">
          <a:solidFill>
            <a:schemeClr val="tx1"/>
          </a:solidFill>
          <a:latin typeface="+mn-lt"/>
          <a:ea typeface="+mn-ea"/>
          <a:cs typeface="+mn-cs"/>
        </a:defRPr>
      </a:lvl4pPr>
      <a:lvl5pPr marL="2138274" indent="-237586" algn="l" defTabSz="950344" rtl="0" eaLnBrk="1" latinLnBrk="0" hangingPunct="1">
        <a:lnSpc>
          <a:spcPct val="90000"/>
        </a:lnSpc>
        <a:spcBef>
          <a:spcPts val="517"/>
        </a:spcBef>
        <a:buFont typeface="Arial" panose="020B0604020202020204" pitchFamily="34" charset="0"/>
        <a:buChar char="•"/>
        <a:defRPr sz="1870" kern="1200">
          <a:solidFill>
            <a:schemeClr val="tx1"/>
          </a:solidFill>
          <a:latin typeface="+mn-lt"/>
          <a:ea typeface="+mn-ea"/>
          <a:cs typeface="+mn-cs"/>
        </a:defRPr>
      </a:lvl5pPr>
      <a:lvl6pPr marL="2613446" indent="-237586" algn="l" defTabSz="950344" rtl="0" eaLnBrk="1" latinLnBrk="0" hangingPunct="1">
        <a:lnSpc>
          <a:spcPct val="90000"/>
        </a:lnSpc>
        <a:spcBef>
          <a:spcPts val="517"/>
        </a:spcBef>
        <a:buFont typeface="Arial" panose="020B0604020202020204" pitchFamily="34" charset="0"/>
        <a:buChar char="•"/>
        <a:defRPr sz="1870" kern="1200">
          <a:solidFill>
            <a:schemeClr val="tx1"/>
          </a:solidFill>
          <a:latin typeface="+mn-lt"/>
          <a:ea typeface="+mn-ea"/>
          <a:cs typeface="+mn-cs"/>
        </a:defRPr>
      </a:lvl6pPr>
      <a:lvl7pPr marL="3088619" indent="-237586" algn="l" defTabSz="950344" rtl="0" eaLnBrk="1" latinLnBrk="0" hangingPunct="1">
        <a:lnSpc>
          <a:spcPct val="90000"/>
        </a:lnSpc>
        <a:spcBef>
          <a:spcPts val="517"/>
        </a:spcBef>
        <a:buFont typeface="Arial" panose="020B0604020202020204" pitchFamily="34" charset="0"/>
        <a:buChar char="•"/>
        <a:defRPr sz="1870" kern="1200">
          <a:solidFill>
            <a:schemeClr val="tx1"/>
          </a:solidFill>
          <a:latin typeface="+mn-lt"/>
          <a:ea typeface="+mn-ea"/>
          <a:cs typeface="+mn-cs"/>
        </a:defRPr>
      </a:lvl7pPr>
      <a:lvl8pPr marL="3563791" indent="-237586" algn="l" defTabSz="950344" rtl="0" eaLnBrk="1" latinLnBrk="0" hangingPunct="1">
        <a:lnSpc>
          <a:spcPct val="90000"/>
        </a:lnSpc>
        <a:spcBef>
          <a:spcPts val="517"/>
        </a:spcBef>
        <a:buFont typeface="Arial" panose="020B0604020202020204" pitchFamily="34" charset="0"/>
        <a:buChar char="•"/>
        <a:defRPr sz="1870" kern="1200">
          <a:solidFill>
            <a:schemeClr val="tx1"/>
          </a:solidFill>
          <a:latin typeface="+mn-lt"/>
          <a:ea typeface="+mn-ea"/>
          <a:cs typeface="+mn-cs"/>
        </a:defRPr>
      </a:lvl8pPr>
      <a:lvl9pPr marL="4038965" indent="-237586" algn="l" defTabSz="950344" rtl="0" eaLnBrk="1" latinLnBrk="0" hangingPunct="1">
        <a:lnSpc>
          <a:spcPct val="90000"/>
        </a:lnSpc>
        <a:spcBef>
          <a:spcPts val="517"/>
        </a:spcBef>
        <a:buFont typeface="Arial" panose="020B0604020202020204" pitchFamily="34" charset="0"/>
        <a:buChar char="•"/>
        <a:defRPr sz="1870" kern="1200">
          <a:solidFill>
            <a:schemeClr val="tx1"/>
          </a:solidFill>
          <a:latin typeface="+mn-lt"/>
          <a:ea typeface="+mn-ea"/>
          <a:cs typeface="+mn-cs"/>
        </a:defRPr>
      </a:lvl9pPr>
    </p:bodyStyle>
    <p:otherStyle>
      <a:defPPr>
        <a:defRPr lang="en-US"/>
      </a:defPPr>
      <a:lvl1pPr marL="0" algn="l" defTabSz="950344" rtl="0" eaLnBrk="1" latinLnBrk="0" hangingPunct="1">
        <a:defRPr sz="1870" kern="1200">
          <a:solidFill>
            <a:schemeClr val="tx1"/>
          </a:solidFill>
          <a:latin typeface="+mn-lt"/>
          <a:ea typeface="+mn-ea"/>
          <a:cs typeface="+mn-cs"/>
        </a:defRPr>
      </a:lvl1pPr>
      <a:lvl2pPr marL="475173" algn="l" defTabSz="950344" rtl="0" eaLnBrk="1" latinLnBrk="0" hangingPunct="1">
        <a:defRPr sz="1870" kern="1200">
          <a:solidFill>
            <a:schemeClr val="tx1"/>
          </a:solidFill>
          <a:latin typeface="+mn-lt"/>
          <a:ea typeface="+mn-ea"/>
          <a:cs typeface="+mn-cs"/>
        </a:defRPr>
      </a:lvl2pPr>
      <a:lvl3pPr marL="950344" algn="l" defTabSz="950344" rtl="0" eaLnBrk="1" latinLnBrk="0" hangingPunct="1">
        <a:defRPr sz="1870" kern="1200">
          <a:solidFill>
            <a:schemeClr val="tx1"/>
          </a:solidFill>
          <a:latin typeface="+mn-lt"/>
          <a:ea typeface="+mn-ea"/>
          <a:cs typeface="+mn-cs"/>
        </a:defRPr>
      </a:lvl3pPr>
      <a:lvl4pPr marL="1425520" algn="l" defTabSz="950344" rtl="0" eaLnBrk="1" latinLnBrk="0" hangingPunct="1">
        <a:defRPr sz="1870" kern="1200">
          <a:solidFill>
            <a:schemeClr val="tx1"/>
          </a:solidFill>
          <a:latin typeface="+mn-lt"/>
          <a:ea typeface="+mn-ea"/>
          <a:cs typeface="+mn-cs"/>
        </a:defRPr>
      </a:lvl4pPr>
      <a:lvl5pPr marL="1900690" algn="l" defTabSz="950344" rtl="0" eaLnBrk="1" latinLnBrk="0" hangingPunct="1">
        <a:defRPr sz="1870" kern="1200">
          <a:solidFill>
            <a:schemeClr val="tx1"/>
          </a:solidFill>
          <a:latin typeface="+mn-lt"/>
          <a:ea typeface="+mn-ea"/>
          <a:cs typeface="+mn-cs"/>
        </a:defRPr>
      </a:lvl5pPr>
      <a:lvl6pPr marL="2375861" algn="l" defTabSz="950344" rtl="0" eaLnBrk="1" latinLnBrk="0" hangingPunct="1">
        <a:defRPr sz="1870" kern="1200">
          <a:solidFill>
            <a:schemeClr val="tx1"/>
          </a:solidFill>
          <a:latin typeface="+mn-lt"/>
          <a:ea typeface="+mn-ea"/>
          <a:cs typeface="+mn-cs"/>
        </a:defRPr>
      </a:lvl6pPr>
      <a:lvl7pPr marL="2851033" algn="l" defTabSz="950344" rtl="0" eaLnBrk="1" latinLnBrk="0" hangingPunct="1">
        <a:defRPr sz="1870" kern="1200">
          <a:solidFill>
            <a:schemeClr val="tx1"/>
          </a:solidFill>
          <a:latin typeface="+mn-lt"/>
          <a:ea typeface="+mn-ea"/>
          <a:cs typeface="+mn-cs"/>
        </a:defRPr>
      </a:lvl7pPr>
      <a:lvl8pPr marL="3326205" algn="l" defTabSz="950344" rtl="0" eaLnBrk="1" latinLnBrk="0" hangingPunct="1">
        <a:defRPr sz="1870" kern="1200">
          <a:solidFill>
            <a:schemeClr val="tx1"/>
          </a:solidFill>
          <a:latin typeface="+mn-lt"/>
          <a:ea typeface="+mn-ea"/>
          <a:cs typeface="+mn-cs"/>
        </a:defRPr>
      </a:lvl8pPr>
      <a:lvl9pPr marL="3801376" algn="l" defTabSz="950344" rtl="0" eaLnBrk="1" latinLnBrk="0" hangingPunct="1">
        <a:defRPr sz="187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28350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33D8D7-AB08-FA20-A9C5-E2D6C2BF37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4C6D865-BA0B-B14E-2636-328ED100FC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07F3FA-37AA-4C87-6CE2-3109937F6D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F9D9C1-3D21-6141-ADE3-F5999259BF3D}" type="datetimeFigureOut">
              <a:rPr lang="en-US" smtClean="0"/>
              <a:t>9/17/25</a:t>
            </a:fld>
            <a:endParaRPr lang="en-US"/>
          </a:p>
        </p:txBody>
      </p:sp>
      <p:sp>
        <p:nvSpPr>
          <p:cNvPr id="5" name="Footer Placeholder 4">
            <a:extLst>
              <a:ext uri="{FF2B5EF4-FFF2-40B4-BE49-F238E27FC236}">
                <a16:creationId xmlns:a16="http://schemas.microsoft.com/office/drawing/2014/main" id="{3D8903C3-F1F3-50F3-2179-B2FB9459AB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E450853-620C-4CFF-7F24-B67588C57A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9350B4-63E4-F64B-B336-33A19BE3BBC6}" type="slidenum">
              <a:rPr lang="en-US" smtClean="0"/>
              <a:t>‹#›</a:t>
            </a:fld>
            <a:endParaRPr lang="en-US"/>
          </a:p>
        </p:txBody>
      </p:sp>
    </p:spTree>
    <p:extLst>
      <p:ext uri="{BB962C8B-B14F-4D97-AF65-F5344CB8AC3E}">
        <p14:creationId xmlns:p14="http://schemas.microsoft.com/office/powerpoint/2010/main" val="1669315877"/>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8" r:id="rId13"/>
    <p:sldLayoutId id="214748383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Sans Text"/>
              <a:ea typeface="Segoe UI" pitchFamily="34" charset="0"/>
              <a:cs typeface="Segoe Sans Text"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Sans Text"/>
              <a:ea typeface="Segoe UI" pitchFamily="34" charset="0"/>
              <a:cs typeface="Segoe Sans Text"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54856437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 id="2147483867" r:id="rId27"/>
    <p:sldLayoutId id="2147483868" r:id="rId28"/>
    <p:sldLayoutId id="2147483869" r:id="rId29"/>
    <p:sldLayoutId id="2147483870" r:id="rId30"/>
    <p:sldLayoutId id="2147483871" r:id="rId31"/>
    <p:sldLayoutId id="2147483872" r:id="rId32"/>
    <p:sldLayoutId id="2147483873" r:id="rId33"/>
    <p:sldLayoutId id="2147483874" r:id="rId34"/>
    <p:sldLayoutId id="2147483875" r:id="rId35"/>
    <p:sldLayoutId id="2147483876" r:id="rId36"/>
    <p:sldLayoutId id="2147483877" r:id="rId37"/>
    <p:sldLayoutId id="2147483878" r:id="rId38"/>
    <p:sldLayoutId id="2147483879" r:id="rId39"/>
    <p:sldLayoutId id="2147483880" r:id="rId40"/>
    <p:sldLayoutId id="2147483881" r:id="rId41"/>
    <p:sldLayoutId id="2147483882" r:id="rId42"/>
    <p:sldLayoutId id="2147483883" r:id="rId43"/>
    <p:sldLayoutId id="2147483884" r:id="rId44"/>
    <p:sldLayoutId id="2147483885" r:id="rId45"/>
    <p:sldLayoutId id="2147483886" r:id="rId46"/>
    <p:sldLayoutId id="2147483887" r:id="rId47"/>
    <p:sldLayoutId id="2147483888" r:id="rId48"/>
    <p:sldLayoutId id="2147483889" r:id="rId49"/>
    <p:sldLayoutId id="2147483890" r:id="rId50"/>
    <p:sldLayoutId id="2147483891" r:id="rId51"/>
    <p:sldLayoutId id="2147483892" r:id="rId52"/>
    <p:sldLayoutId id="2147483893" r:id="rId53"/>
    <p:sldLayoutId id="2147483894" r:id="rId54"/>
    <p:sldLayoutId id="2147483895" r:id="rId55"/>
    <p:sldLayoutId id="2147483896" r:id="rId56"/>
    <p:sldLayoutId id="2147483897" r:id="rId57"/>
    <p:sldLayoutId id="2147483898" r:id="rId58"/>
    <p:sldLayoutId id="2147483899" r:id="rId59"/>
    <p:sldLayoutId id="2147483900" r:id="rId60"/>
    <p:sldLayoutId id="2147483901" r:id="rId61"/>
    <p:sldLayoutId id="2147483902" r:id="rId62"/>
    <p:sldLayoutId id="2147483903" r:id="rId63"/>
    <p:sldLayoutId id="2147483904" r:id="rId64"/>
    <p:sldLayoutId id="2147483905" r:id="rId65"/>
    <p:sldLayoutId id="2147483906" r:id="rId66"/>
    <p:sldLayoutId id="2147483907" r:id="rId67"/>
    <p:sldLayoutId id="2147483908" r:id="rId68"/>
    <p:sldLayoutId id="2147483909" r:id="rId69"/>
    <p:sldLayoutId id="2147483910" r:id="rId70"/>
    <p:sldLayoutId id="2147483911" r:id="rId71"/>
    <p:sldLayoutId id="2147483912" r:id="rId72"/>
    <p:sldLayoutId id="2147483913" r:id="rId73"/>
    <p:sldLayoutId id="2147483914" r:id="rId74"/>
    <p:sldLayoutId id="2147483915" r:id="rId75"/>
    <p:sldLayoutId id="2147483916" r:id="rId76"/>
    <p:sldLayoutId id="2147483917" r:id="rId77"/>
    <p:sldLayoutId id="2147483918" r:id="rId78"/>
    <p:sldLayoutId id="2147483919" r:id="rId79"/>
    <p:sldLayoutId id="2147483920"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Sans Text"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82.jpe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9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08.png"/><Relationship Id="rId9" Type="http://schemas.openxmlformats.org/officeDocument/2006/relationships/image" Target="../media/image113.png"/></Relationships>
</file>

<file path=ppt/slides/_rels/slide1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82.jpe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9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08.png"/></Relationships>
</file>

<file path=ppt/slides/_rels/slide12.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73.png"/><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emf"/><Relationship Id="rId7" Type="http://schemas.openxmlformats.org/officeDocument/2006/relationships/image" Target="../media/image119.png"/><Relationship Id="rId2" Type="http://schemas.openxmlformats.org/officeDocument/2006/relationships/notesSlide" Target="../notesSlides/notesSlide12.xml"/><Relationship Id="rId1" Type="http://schemas.openxmlformats.org/officeDocument/2006/relationships/slideLayout" Target="../slideLayouts/slideLayout111.xml"/><Relationship Id="rId6" Type="http://schemas.openxmlformats.org/officeDocument/2006/relationships/image" Target="../media/image118.emf"/><Relationship Id="rId5" Type="http://schemas.openxmlformats.org/officeDocument/2006/relationships/image" Target="../media/image117.emf"/><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14.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emf"/><Relationship Id="rId3" Type="http://schemas.openxmlformats.org/officeDocument/2006/relationships/image" Target="../media/image123.png"/><Relationship Id="rId7" Type="http://schemas.openxmlformats.org/officeDocument/2006/relationships/image" Target="../media/image126.svg"/><Relationship Id="rId12" Type="http://schemas.openxmlformats.org/officeDocument/2006/relationships/image" Target="../media/image131.emf"/><Relationship Id="rId2" Type="http://schemas.openxmlformats.org/officeDocument/2006/relationships/notesSlide" Target="../notesSlides/notesSlide13.xml"/><Relationship Id="rId1" Type="http://schemas.openxmlformats.org/officeDocument/2006/relationships/slideLayout" Target="../slideLayouts/slideLayout152.xml"/><Relationship Id="rId6" Type="http://schemas.openxmlformats.org/officeDocument/2006/relationships/image" Target="../media/image125.png"/><Relationship Id="rId11" Type="http://schemas.openxmlformats.org/officeDocument/2006/relationships/image" Target="../media/image130.emf"/><Relationship Id="rId5" Type="http://schemas.openxmlformats.org/officeDocument/2006/relationships/image" Target="../media/image79.png"/><Relationship Id="rId15" Type="http://schemas.openxmlformats.org/officeDocument/2006/relationships/image" Target="../media/image134.emf"/><Relationship Id="rId10" Type="http://schemas.openxmlformats.org/officeDocument/2006/relationships/image" Target="../media/image129.emf"/><Relationship Id="rId4" Type="http://schemas.openxmlformats.org/officeDocument/2006/relationships/image" Target="../media/image124.svg"/><Relationship Id="rId9" Type="http://schemas.openxmlformats.org/officeDocument/2006/relationships/image" Target="../media/image128.png"/><Relationship Id="rId14" Type="http://schemas.openxmlformats.org/officeDocument/2006/relationships/image" Target="../media/image133.emf"/></Relationships>
</file>

<file path=ppt/slides/_rels/slide1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6.xml"/><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71.png"/><Relationship Id="rId2" Type="http://schemas.openxmlformats.org/officeDocument/2006/relationships/image" Target="../media/image137.png"/><Relationship Id="rId1" Type="http://schemas.openxmlformats.org/officeDocument/2006/relationships/slideLayout" Target="../slideLayouts/slideLayout26.xml"/><Relationship Id="rId6" Type="http://schemas.openxmlformats.org/officeDocument/2006/relationships/image" Target="../media/image136.png"/><Relationship Id="rId5" Type="http://schemas.openxmlformats.org/officeDocument/2006/relationships/image" Target="../media/image140.png"/><Relationship Id="rId4" Type="http://schemas.openxmlformats.org/officeDocument/2006/relationships/image" Target="../media/image139.png"/></Relationships>
</file>

<file path=ppt/slides/_rels/slide1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6.xml"/><Relationship Id="rId6" Type="http://schemas.openxmlformats.org/officeDocument/2006/relationships/image" Target="../media/image71.png"/><Relationship Id="rId5" Type="http://schemas.openxmlformats.org/officeDocument/2006/relationships/image" Target="../media/image136.png"/><Relationship Id="rId4" Type="http://schemas.openxmlformats.org/officeDocument/2006/relationships/image" Target="../media/image143.png"/></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44.png"/><Relationship Id="rId1" Type="http://schemas.openxmlformats.org/officeDocument/2006/relationships/slideLayout" Target="../slideLayouts/slideLayout26.xml"/><Relationship Id="rId6" Type="http://schemas.openxmlformats.org/officeDocument/2006/relationships/image" Target="../media/image71.png"/><Relationship Id="rId5" Type="http://schemas.openxmlformats.org/officeDocument/2006/relationships/hyperlink" Target="https://learn.drmigrate.com/" TargetMode="External"/><Relationship Id="rId4" Type="http://schemas.openxmlformats.org/officeDocument/2006/relationships/image" Target="../media/image136.png"/></Relationships>
</file>

<file path=ppt/slides/_rels/slide19.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78.png"/><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72.png"/></Relationships>
</file>

<file path=ppt/slides/_rels/slide2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71.png"/><Relationship Id="rId1" Type="http://schemas.openxmlformats.org/officeDocument/2006/relationships/slideLayout" Target="../slideLayouts/slideLayout118.xml"/><Relationship Id="rId4" Type="http://schemas.openxmlformats.org/officeDocument/2006/relationships/image" Target="../media/image11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169.xml"/><Relationship Id="rId5" Type="http://schemas.openxmlformats.org/officeDocument/2006/relationships/image" Target="../media/image81.sv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jpe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85.png"/><Relationship Id="rId11" Type="http://schemas.openxmlformats.org/officeDocument/2006/relationships/image" Target="../media/image90.emf"/><Relationship Id="rId5" Type="http://schemas.openxmlformats.org/officeDocument/2006/relationships/image" Target="../media/image84.png"/><Relationship Id="rId10" Type="http://schemas.openxmlformats.org/officeDocument/2006/relationships/image" Target="../media/image89.tiff"/><Relationship Id="rId4" Type="http://schemas.openxmlformats.org/officeDocument/2006/relationships/image" Target="../media/image83.png"/><Relationship Id="rId9" Type="http://schemas.openxmlformats.org/officeDocument/2006/relationships/image" Target="../media/image88.emf"/></Relationships>
</file>

<file path=ppt/slides/_rels/slide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2.jpeg"/><Relationship Id="rId7" Type="http://schemas.openxmlformats.org/officeDocument/2006/relationships/image" Target="../media/image96.png"/><Relationship Id="rId2" Type="http://schemas.openxmlformats.org/officeDocument/2006/relationships/notesSlide" Target="../notesSlides/notesSlide6.xml"/><Relationship Id="rId1" Type="http://schemas.openxmlformats.org/officeDocument/2006/relationships/slideLayout" Target="../slideLayouts/slideLayout16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svg"/></Relationships>
</file>

<file path=ppt/slides/_rels/slide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82.jpeg"/><Relationship Id="rId7" Type="http://schemas.openxmlformats.org/officeDocument/2006/relationships/image" Target="../media/image101.png"/><Relationship Id="rId2" Type="http://schemas.openxmlformats.org/officeDocument/2006/relationships/notesSlide" Target="../notesSlides/notesSlide7.xml"/><Relationship Id="rId1" Type="http://schemas.openxmlformats.org/officeDocument/2006/relationships/slideLayout" Target="../slideLayouts/slideLayout99.xml"/><Relationship Id="rId6" Type="http://schemas.microsoft.com/office/2007/relationships/hdphoto" Target="../media/hdphoto1.wdp"/><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3.png"/></Relationships>
</file>

<file path=ppt/slides/_rels/slide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82.jpeg"/><Relationship Id="rId7" Type="http://schemas.openxmlformats.org/officeDocument/2006/relationships/image" Target="../media/image104.png"/><Relationship Id="rId2" Type="http://schemas.openxmlformats.org/officeDocument/2006/relationships/notesSlide" Target="../notesSlides/notesSlide8.xml"/><Relationship Id="rId1" Type="http://schemas.openxmlformats.org/officeDocument/2006/relationships/slideLayout" Target="../slideLayouts/slideLayout99.xml"/><Relationship Id="rId6" Type="http://schemas.microsoft.com/office/2007/relationships/hdphoto" Target="../media/hdphoto1.wdp"/><Relationship Id="rId5" Type="http://schemas.openxmlformats.org/officeDocument/2006/relationships/image" Target="../media/image100.png"/><Relationship Id="rId10" Type="http://schemas.openxmlformats.org/officeDocument/2006/relationships/image" Target="../media/image107.png"/><Relationship Id="rId4" Type="http://schemas.openxmlformats.org/officeDocument/2006/relationships/image" Target="../media/image99.png"/><Relationship Id="rId9" Type="http://schemas.openxmlformats.org/officeDocument/2006/relationships/image" Target="../media/image106.png"/></Relationships>
</file>

<file path=ppt/slides/_rels/slide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82.jpe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99.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11.png"/><Relationship Id="rId4" Type="http://schemas.openxmlformats.org/officeDocument/2006/relationships/image" Target="../media/image108.png"/><Relationship Id="rId9"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B7AC04-7B9C-1A27-A38C-F1B1CECC733D}"/>
              </a:ext>
            </a:extLst>
          </p:cNvPr>
          <p:cNvSpPr>
            <a:spLocks noGrp="1"/>
          </p:cNvSpPr>
          <p:nvPr>
            <p:ph type="body" sz="quarter" idx="12"/>
          </p:nvPr>
        </p:nvSpPr>
        <p:spPr>
          <a:xfrm>
            <a:off x="807565" y="3655041"/>
            <a:ext cx="7728764" cy="246221"/>
          </a:xfrm>
        </p:spPr>
        <p:txBody>
          <a:bodyPr vert="horz" wrap="square" lIns="0" tIns="0" rIns="0" bIns="0" rtlCol="0" anchor="t">
            <a:spAutoFit/>
          </a:bodyPr>
          <a:lstStyle/>
          <a:p>
            <a:r>
              <a:rPr lang="en-AU">
                <a:cs typeface="Segoe UI"/>
              </a:rPr>
              <a:t>Build a Strategic View of Your Azure Migration – Opportunities, Cost and Next Steps</a:t>
            </a:r>
            <a:endParaRPr lang="en-US">
              <a:cs typeface="Segoe UI"/>
            </a:endParaRPr>
          </a:p>
        </p:txBody>
      </p:sp>
      <p:sp>
        <p:nvSpPr>
          <p:cNvPr id="5" name="Title 4">
            <a:extLst>
              <a:ext uri="{FF2B5EF4-FFF2-40B4-BE49-F238E27FC236}">
                <a16:creationId xmlns:a16="http://schemas.microsoft.com/office/drawing/2014/main" id="{35210448-F497-1868-3E4D-A1ADD0CAA6AE}"/>
              </a:ext>
            </a:extLst>
          </p:cNvPr>
          <p:cNvSpPr>
            <a:spLocks noGrp="1"/>
          </p:cNvSpPr>
          <p:nvPr>
            <p:ph type="title"/>
          </p:nvPr>
        </p:nvSpPr>
        <p:spPr>
          <a:xfrm>
            <a:off x="807565" y="2946144"/>
            <a:ext cx="8511674" cy="615553"/>
          </a:xfrm>
        </p:spPr>
        <p:txBody>
          <a:bodyPr/>
          <a:lstStyle/>
          <a:p>
            <a:r>
              <a:rPr lang="en-US">
                <a:cs typeface="Segoe UI"/>
              </a:rPr>
              <a:t>Azure Benchmark TCO</a:t>
            </a:r>
          </a:p>
        </p:txBody>
      </p:sp>
      <p:pic>
        <p:nvPicPr>
          <p:cNvPr id="2" name="Picture 1">
            <a:extLst>
              <a:ext uri="{FF2B5EF4-FFF2-40B4-BE49-F238E27FC236}">
                <a16:creationId xmlns:a16="http://schemas.microsoft.com/office/drawing/2014/main" id="{E5FAE52A-724D-9881-5215-B54D26ABC180}"/>
              </a:ext>
            </a:extLst>
          </p:cNvPr>
          <p:cNvPicPr>
            <a:picLocks noChangeAspect="1"/>
          </p:cNvPicPr>
          <p:nvPr/>
        </p:nvPicPr>
        <p:blipFill>
          <a:blip r:embed="rId3" cstate="screen">
            <a:extLst>
              <a:ext uri="{28A0092B-C50C-407E-A947-70E740481C1C}">
                <a14:useLocalDpi xmlns:a14="http://schemas.microsoft.com/office/drawing/2010/main"/>
              </a:ext>
            </a:extLst>
          </a:blip>
          <a:srcRect r="60408"/>
          <a:stretch>
            <a:fillRect/>
          </a:stretch>
        </p:blipFill>
        <p:spPr>
          <a:xfrm>
            <a:off x="180690" y="201146"/>
            <a:ext cx="1810156" cy="931449"/>
          </a:xfrm>
          <a:prstGeom prst="rect">
            <a:avLst/>
          </a:prstGeom>
        </p:spPr>
      </p:pic>
    </p:spTree>
    <p:extLst>
      <p:ext uri="{BB962C8B-B14F-4D97-AF65-F5344CB8AC3E}">
        <p14:creationId xmlns:p14="http://schemas.microsoft.com/office/powerpoint/2010/main" val="9188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C70C5-C0A1-4043-84BA-7E8A7092C651}"/>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A616DE95-54A5-CABF-7C21-55AB38821F09}"/>
              </a:ext>
            </a:extLst>
          </p:cNvPr>
          <p:cNvGrpSpPr/>
          <p:nvPr/>
        </p:nvGrpSpPr>
        <p:grpSpPr>
          <a:xfrm>
            <a:off x="1" y="-114301"/>
            <a:ext cx="12191999" cy="6972301"/>
            <a:chOff x="1541125" y="471327"/>
            <a:chExt cx="12191999" cy="6972301"/>
          </a:xfrm>
        </p:grpSpPr>
        <p:pic>
          <p:nvPicPr>
            <p:cNvPr id="6" name="Picture 5" descr="A colorful background with a white background">
              <a:extLst>
                <a:ext uri="{FF2B5EF4-FFF2-40B4-BE49-F238E27FC236}">
                  <a16:creationId xmlns:a16="http://schemas.microsoft.com/office/drawing/2014/main" id="{43746CF3-4C19-C569-77DE-5300903BCC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1541125" y="585627"/>
              <a:ext cx="12191999" cy="6858000"/>
            </a:xfrm>
            <a:prstGeom prst="rect">
              <a:avLst/>
            </a:prstGeom>
          </p:spPr>
        </p:pic>
        <p:sp>
          <p:nvSpPr>
            <p:cNvPr id="10" name="Rectangle 9">
              <a:extLst>
                <a:ext uri="{FF2B5EF4-FFF2-40B4-BE49-F238E27FC236}">
                  <a16:creationId xmlns:a16="http://schemas.microsoft.com/office/drawing/2014/main" id="{34CFDD36-6703-714C-5B01-5E50C943B5EF}"/>
                </a:ext>
                <a:ext uri="{C183D7F6-B498-43B3-948B-1728B52AA6E4}">
                  <adec:decorative xmlns:adec="http://schemas.microsoft.com/office/drawing/2017/decorative" val="1"/>
                </a:ext>
              </a:extLst>
            </p:cNvPr>
            <p:cNvSpPr/>
            <p:nvPr/>
          </p:nvSpPr>
          <p:spPr bwMode="auto">
            <a:xfrm rot="5400000">
              <a:off x="6837105" y="547609"/>
              <a:ext cx="6397506" cy="7394531"/>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3" name="Rectangle 12">
              <a:extLst>
                <a:ext uri="{FF2B5EF4-FFF2-40B4-BE49-F238E27FC236}">
                  <a16:creationId xmlns:a16="http://schemas.microsoft.com/office/drawing/2014/main" id="{65F65EFF-7ECF-965E-09F2-93DDC94E9500}"/>
                </a:ext>
                <a:ext uri="{C183D7F6-B498-43B3-948B-1728B52AA6E4}">
                  <adec:decorative xmlns:adec="http://schemas.microsoft.com/office/drawing/2017/decorative" val="1"/>
                </a:ext>
              </a:extLst>
            </p:cNvPr>
            <p:cNvSpPr/>
            <p:nvPr/>
          </p:nvSpPr>
          <p:spPr bwMode="auto">
            <a:xfrm>
              <a:off x="1541125" y="471327"/>
              <a:ext cx="12191999" cy="6858000"/>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pic>
        <p:nvPicPr>
          <p:cNvPr id="12" name="Picture 11">
            <a:extLst>
              <a:ext uri="{FF2B5EF4-FFF2-40B4-BE49-F238E27FC236}">
                <a16:creationId xmlns:a16="http://schemas.microsoft.com/office/drawing/2014/main" id="{16475E88-0942-829F-4BD0-77B22C455A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81647" y="368865"/>
            <a:ext cx="524081" cy="418303"/>
          </a:xfrm>
          <a:prstGeom prst="rect">
            <a:avLst/>
          </a:prstGeom>
        </p:spPr>
      </p:pic>
      <p:sp>
        <p:nvSpPr>
          <p:cNvPr id="57" name="Rectangle 56">
            <a:extLst>
              <a:ext uri="{FF2B5EF4-FFF2-40B4-BE49-F238E27FC236}">
                <a16:creationId xmlns:a16="http://schemas.microsoft.com/office/drawing/2014/main" id="{03161F6D-359D-2A7A-6654-EB05A3E78C71}"/>
              </a:ext>
            </a:extLst>
          </p:cNvPr>
          <p:cNvSpPr/>
          <p:nvPr/>
        </p:nvSpPr>
        <p:spPr>
          <a:xfrm>
            <a:off x="4124011" y="-36946"/>
            <a:ext cx="4206966" cy="531737"/>
          </a:xfrm>
          <a:prstGeom prst="rect">
            <a:avLst/>
          </a:prstGeom>
          <a:noFill/>
        </p:spPr>
        <p:txBody>
          <a:bodyPr wrap="non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800" b="0" i="0" u="none" strike="noStrike" kern="0" cap="none" spc="300" normalizeH="0" baseline="0" noProof="0">
                <a:ln>
                  <a:noFill/>
                </a:ln>
                <a:solidFill>
                  <a:srgbClr val="FFFFFF"/>
                </a:solidFill>
                <a:effectLst/>
                <a:uLnTx/>
                <a:uFillTx/>
                <a:latin typeface="Corbert" pitchFamily="2" charset="77"/>
                <a:ea typeface="+mn-ea"/>
                <a:cs typeface="Arial" panose="020B0604020202020204" pitchFamily="34" charset="0"/>
              </a:rPr>
              <a:t>Technical Assessment</a:t>
            </a: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9B78EE4A-2FBF-5018-3D9B-CFC8A86C1321}"/>
              </a:ext>
            </a:extLst>
          </p:cNvPr>
          <p:cNvGrpSpPr/>
          <p:nvPr/>
        </p:nvGrpSpPr>
        <p:grpSpPr>
          <a:xfrm>
            <a:off x="10991261" y="6493343"/>
            <a:ext cx="996010" cy="204253"/>
            <a:chOff x="1640387" y="1929978"/>
            <a:chExt cx="6939733" cy="1247503"/>
          </a:xfrm>
        </p:grpSpPr>
        <p:pic>
          <p:nvPicPr>
            <p:cNvPr id="8" name="Picture 7" descr="A picture containing text, clipart, gear&#10;&#10;Description automatically generated">
              <a:extLst>
                <a:ext uri="{FF2B5EF4-FFF2-40B4-BE49-F238E27FC236}">
                  <a16:creationId xmlns:a16="http://schemas.microsoft.com/office/drawing/2014/main" id="{1CAEEEF8-3AD1-F666-8CA6-E90E28FD4511}"/>
                </a:ext>
              </a:extLst>
            </p:cNvPr>
            <p:cNvPicPr>
              <a:picLocks noChangeAspect="1"/>
            </p:cNvPicPr>
            <p:nvPr/>
          </p:nvPicPr>
          <p:blipFill>
            <a:blip r:embed="rId5"/>
            <a:stretch>
              <a:fillRect/>
            </a:stretch>
          </p:blipFill>
          <p:spPr>
            <a:xfrm>
              <a:off x="1640387" y="1929978"/>
              <a:ext cx="6939733" cy="1238728"/>
            </a:xfrm>
            <a:prstGeom prst="rect">
              <a:avLst/>
            </a:prstGeom>
          </p:spPr>
        </p:pic>
        <p:pic>
          <p:nvPicPr>
            <p:cNvPr id="9" name="Picture 8" descr="A picture containing text, clipart, gear&#10;&#10;Description automatically generated">
              <a:extLst>
                <a:ext uri="{FF2B5EF4-FFF2-40B4-BE49-F238E27FC236}">
                  <a16:creationId xmlns:a16="http://schemas.microsoft.com/office/drawing/2014/main" id="{23F02515-1643-DAFD-8B29-741F071477AE}"/>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Lst>
            </a:blip>
            <a:srcRect l="21674"/>
            <a:stretch/>
          </p:blipFill>
          <p:spPr>
            <a:xfrm>
              <a:off x="2756149" y="1938753"/>
              <a:ext cx="5435600" cy="1238728"/>
            </a:xfrm>
            <a:prstGeom prst="rect">
              <a:avLst/>
            </a:prstGeom>
          </p:spPr>
        </p:pic>
      </p:grpSp>
      <p:sp>
        <p:nvSpPr>
          <p:cNvPr id="16" name="Title 2">
            <a:extLst>
              <a:ext uri="{FF2B5EF4-FFF2-40B4-BE49-F238E27FC236}">
                <a16:creationId xmlns:a16="http://schemas.microsoft.com/office/drawing/2014/main" id="{740DAAA6-33FD-A93F-C50B-DDD846C0ADA4}"/>
              </a:ext>
            </a:extLst>
          </p:cNvPr>
          <p:cNvSpPr txBox="1">
            <a:spLocks/>
          </p:cNvSpPr>
          <p:nvPr/>
        </p:nvSpPr>
        <p:spPr>
          <a:xfrm>
            <a:off x="207557" y="637832"/>
            <a:ext cx="11350699" cy="446404"/>
          </a:xfrm>
          <a:prstGeom prst="rect">
            <a:avLst/>
          </a:prstGeom>
        </p:spPr>
        <p:txBody>
          <a:bodyPr>
            <a:noAutofit/>
          </a:bodyPr>
          <a:lstStyle>
            <a:defPPr>
              <a:defRPr lang="en-US"/>
            </a:defPPr>
            <a:lvl1pPr defTabSz="914377">
              <a:lnSpc>
                <a:spcPct val="90000"/>
              </a:lnSpc>
              <a:spcBef>
                <a:spcPct val="0"/>
              </a:spcBef>
              <a:buNone/>
              <a:defRPr sz="2667" b="0" i="0">
                <a:latin typeface="Montserrat SemiBold" panose="00000700000000000000" pitchFamily="2"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60F1E"/>
                </a:solidFill>
                <a:effectLst/>
                <a:uLnTx/>
                <a:uFillTx/>
                <a:latin typeface="Aptos Display" panose="020B0004020202020204" pitchFamily="34" charset="0"/>
                <a:ea typeface="+mj-ea"/>
                <a:cs typeface="+mj-cs"/>
              </a:rPr>
              <a:t>Wave Planning &amp; App Complexity Sizing</a:t>
            </a:r>
          </a:p>
        </p:txBody>
      </p:sp>
      <p:sp>
        <p:nvSpPr>
          <p:cNvPr id="18" name="Title 1">
            <a:extLst>
              <a:ext uri="{FF2B5EF4-FFF2-40B4-BE49-F238E27FC236}">
                <a16:creationId xmlns:a16="http://schemas.microsoft.com/office/drawing/2014/main" id="{BD4C1B5C-6CD9-0C91-EE2A-E0D2DE6EFA24}"/>
              </a:ext>
            </a:extLst>
          </p:cNvPr>
          <p:cNvSpPr>
            <a:spLocks noGrp="1"/>
          </p:cNvSpPr>
          <p:nvPr/>
        </p:nvSpPr>
        <p:spPr>
          <a:xfrm>
            <a:off x="-944380" y="289312"/>
            <a:ext cx="3683484" cy="27699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6000" b="0" kern="1200" cap="none" spc="-50" baseline="0" dirty="0">
                <a:ln w="3175">
                  <a:noFill/>
                </a:ln>
                <a:gradFill>
                  <a:gsLst>
                    <a:gs pos="0">
                      <a:srgbClr val="0078D4"/>
                    </a:gs>
                    <a:gs pos="50000">
                      <a:srgbClr val="C03BC4"/>
                    </a:gs>
                    <a:gs pos="100000">
                      <a:srgbClr val="F4364C"/>
                    </a:gs>
                  </a:gsLst>
                  <a:lin ang="0" scaled="1"/>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gradFill>
                  <a:gsLst>
                    <a:gs pos="0">
                      <a:srgbClr val="0078D4"/>
                    </a:gs>
                    <a:gs pos="50000">
                      <a:srgbClr val="C03BC4"/>
                    </a:gs>
                    <a:gs pos="100000">
                      <a:srgbClr val="F4364C"/>
                    </a:gs>
                  </a:gsLst>
                  <a:lin ang="0" scaled="1"/>
                </a:gradFill>
                <a:effectLst/>
                <a:uLnTx/>
                <a:uFillTx/>
                <a:latin typeface="Segoe Sans Text Semibold"/>
                <a:ea typeface="+mn-ea"/>
                <a:cs typeface="Segoe UI" panose="020B0502040204020203" pitchFamily="34" charset="0"/>
              </a:rPr>
              <a:t>Sneak Peak</a:t>
            </a:r>
          </a:p>
        </p:txBody>
      </p:sp>
      <p:sp>
        <p:nvSpPr>
          <p:cNvPr id="20" name="Rounded Rectangle 19">
            <a:extLst>
              <a:ext uri="{FF2B5EF4-FFF2-40B4-BE49-F238E27FC236}">
                <a16:creationId xmlns:a16="http://schemas.microsoft.com/office/drawing/2014/main" id="{F9EF3F22-BCD5-6DE4-E894-840686ABE8E8}"/>
              </a:ext>
            </a:extLst>
          </p:cNvPr>
          <p:cNvSpPr/>
          <p:nvPr/>
        </p:nvSpPr>
        <p:spPr>
          <a:xfrm>
            <a:off x="302581" y="2012480"/>
            <a:ext cx="2702870" cy="2615558"/>
          </a:xfrm>
          <a:prstGeom prst="roundRect">
            <a:avLst>
              <a:gd name="adj" fmla="val 2381"/>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E8C079F8-D2DC-BFB3-C9E3-BDD34CF6EF23}"/>
              </a:ext>
            </a:extLst>
          </p:cNvPr>
          <p:cNvSpPr txBox="1"/>
          <p:nvPr/>
        </p:nvSpPr>
        <p:spPr>
          <a:xfrm>
            <a:off x="389301" y="2238364"/>
            <a:ext cx="2587637" cy="2031325"/>
          </a:xfrm>
          <a:prstGeom prst="rect">
            <a:avLst/>
          </a:prstGeom>
          <a:noFill/>
        </p:spPr>
        <p:txBody>
          <a:bodyPr wrap="square" rtlCol="0">
            <a:spAutoFit/>
          </a:bodyPr>
          <a:lstStyle/>
          <a:p>
            <a:pPr marL="6350" marR="0" lvl="0" indent="-6350" algn="l" defTabSz="914225" rtl="0" eaLnBrk="1" fontAlgn="auto" latinLnBrk="0" hangingPunct="1">
              <a:lnSpc>
                <a:spcPct val="100000"/>
              </a:lnSpc>
              <a:spcBef>
                <a:spcPts val="0"/>
              </a:spcBef>
              <a:spcAft>
                <a:spcPts val="0"/>
              </a:spcAft>
              <a:buClrTx/>
              <a:buSzTx/>
              <a:buFont typeface=".Apple Color Emoji UI"/>
              <a:buChar char="✅"/>
              <a:tabLst/>
              <a:defRPr/>
            </a:pP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  Auto-generated wave plan</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based on network topology and business unit alignment</a:t>
            </a:r>
          </a:p>
          <a:p>
            <a:pPr marL="0" marR="0" lvl="0" indent="0" algn="l" defTabSz="914225" rtl="0" eaLnBrk="1" fontAlgn="auto" latinLnBrk="0" hangingPunct="1">
              <a:lnSpc>
                <a:spcPct val="100000"/>
              </a:lnSpc>
              <a:spcBef>
                <a:spcPts val="0"/>
              </a:spcBef>
              <a:spcAft>
                <a:spcPts val="0"/>
              </a:spcAft>
              <a:buClrTx/>
              <a:buSzTx/>
              <a:buFontTx/>
              <a:buNone/>
              <a:tabLst/>
              <a:defRPr/>
            </a:pPr>
            <a:b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b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Flexible sequencing </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by application owner,   data centre, software lifecycle, or complexity</a:t>
            </a:r>
          </a:p>
          <a:p>
            <a:pPr marL="0" marR="0" lvl="0" indent="0" algn="l" defTabSz="914225" rtl="0" eaLnBrk="1" fontAlgn="auto" latinLnBrk="0" hangingPunct="1">
              <a:lnSpc>
                <a:spcPct val="100000"/>
              </a:lnSpc>
              <a:spcBef>
                <a:spcPts val="0"/>
              </a:spcBef>
              <a:spcAft>
                <a:spcPts val="0"/>
              </a:spcAft>
              <a:buClrTx/>
              <a:buSzTx/>
              <a:buFontTx/>
              <a:buNone/>
              <a:tabLst/>
              <a:defRPr/>
            </a:pPr>
            <a:b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b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Customizable waves</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to align with business priorities and migration timelines</a:t>
            </a:r>
            <a:endPar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Effort &amp; complexity scoring</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 Prioritizes low-risk apps first, improving velocity and partner delivery confidence</a:t>
            </a: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80975" marR="0" lvl="0" indent="-180975" algn="l" defTabSz="91422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22" name="Rectangle: Rounded Corners 26">
            <a:extLst>
              <a:ext uri="{FF2B5EF4-FFF2-40B4-BE49-F238E27FC236}">
                <a16:creationId xmlns:a16="http://schemas.microsoft.com/office/drawing/2014/main" id="{629499EA-7946-D9C7-AB0D-3650A8DD7C78}"/>
              </a:ext>
            </a:extLst>
          </p:cNvPr>
          <p:cNvSpPr>
            <a:spLocks noChangeAspect="1"/>
          </p:cNvSpPr>
          <p:nvPr/>
        </p:nvSpPr>
        <p:spPr bwMode="auto">
          <a:xfrm>
            <a:off x="287070" y="1543105"/>
            <a:ext cx="2733892" cy="355075"/>
          </a:xfrm>
          <a:prstGeom prst="roundRect">
            <a:avLst>
              <a:gd name="adj" fmla="val 46472"/>
            </a:avLst>
          </a:prstGeom>
          <a:gradFill flip="none" rotWithShape="1">
            <a:gsLst>
              <a:gs pos="0">
                <a:srgbClr val="C03BC4"/>
              </a:gs>
              <a:gs pos="10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659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Pro"/>
                <a:ea typeface="+mn-ea"/>
                <a:cs typeface="+mn-cs"/>
              </a:rPr>
              <a:t>Wave Planning</a:t>
            </a:r>
          </a:p>
        </p:txBody>
      </p:sp>
      <p:pic>
        <p:nvPicPr>
          <p:cNvPr id="5" name="Picture 4">
            <a:extLst>
              <a:ext uri="{FF2B5EF4-FFF2-40B4-BE49-F238E27FC236}">
                <a16:creationId xmlns:a16="http://schemas.microsoft.com/office/drawing/2014/main" id="{7F5582A9-3688-112F-A3DA-6907F5CAE1D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10262" y="1543105"/>
            <a:ext cx="7376140" cy="3851289"/>
          </a:xfrm>
          <a:prstGeom prst="rect">
            <a:avLst/>
          </a:prstGeom>
          <a:ln>
            <a:noFill/>
          </a:ln>
          <a:effectLst>
            <a:outerShdw blurRad="226244" dist="139700" dir="2700000" sx="97934" sy="97934" algn="tl" rotWithShape="0">
              <a:srgbClr val="333333">
                <a:alpha val="65000"/>
              </a:srgbClr>
            </a:outerShdw>
          </a:effectLst>
        </p:spPr>
      </p:pic>
      <p:pic>
        <p:nvPicPr>
          <p:cNvPr id="14" name="Picture 13">
            <a:extLst>
              <a:ext uri="{FF2B5EF4-FFF2-40B4-BE49-F238E27FC236}">
                <a16:creationId xmlns:a16="http://schemas.microsoft.com/office/drawing/2014/main" id="{0C3EE287-5711-EF5A-0F5A-46AB69B166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81878" y="3853929"/>
            <a:ext cx="3261809" cy="2101736"/>
          </a:xfrm>
          <a:prstGeom prst="rect">
            <a:avLst/>
          </a:prstGeom>
          <a:ln>
            <a:noFill/>
          </a:ln>
          <a:effectLst>
            <a:outerShdw blurRad="226244" dist="139700" dir="2700000" sx="97934" sy="97934" algn="tl" rotWithShape="0">
              <a:srgbClr val="333333">
                <a:alpha val="65000"/>
              </a:srgbClr>
            </a:outerShdw>
          </a:effectLst>
        </p:spPr>
      </p:pic>
    </p:spTree>
    <p:extLst>
      <p:ext uri="{BB962C8B-B14F-4D97-AF65-F5344CB8AC3E}">
        <p14:creationId xmlns:p14="http://schemas.microsoft.com/office/powerpoint/2010/main" val="2028897509"/>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05B95-4483-084B-E63B-7BB2AA6603F1}"/>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21E0856E-EFDA-7DB6-7F47-CE9A02D5A7A3}"/>
              </a:ext>
            </a:extLst>
          </p:cNvPr>
          <p:cNvGrpSpPr/>
          <p:nvPr/>
        </p:nvGrpSpPr>
        <p:grpSpPr>
          <a:xfrm>
            <a:off x="1" y="-114301"/>
            <a:ext cx="12191999" cy="6972301"/>
            <a:chOff x="1541125" y="471327"/>
            <a:chExt cx="12191999" cy="6972301"/>
          </a:xfrm>
        </p:grpSpPr>
        <p:pic>
          <p:nvPicPr>
            <p:cNvPr id="6" name="Picture 5" descr="A colorful background with a white background">
              <a:extLst>
                <a:ext uri="{FF2B5EF4-FFF2-40B4-BE49-F238E27FC236}">
                  <a16:creationId xmlns:a16="http://schemas.microsoft.com/office/drawing/2014/main" id="{1973E4D2-3F8A-873C-1621-BA33816FADD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1541125" y="585627"/>
              <a:ext cx="12191999" cy="6858000"/>
            </a:xfrm>
            <a:prstGeom prst="rect">
              <a:avLst/>
            </a:prstGeom>
          </p:spPr>
        </p:pic>
        <p:sp>
          <p:nvSpPr>
            <p:cNvPr id="10" name="Rectangle 9">
              <a:extLst>
                <a:ext uri="{FF2B5EF4-FFF2-40B4-BE49-F238E27FC236}">
                  <a16:creationId xmlns:a16="http://schemas.microsoft.com/office/drawing/2014/main" id="{72282E9D-A0A8-01F1-6FEC-91F77ABCA91B}"/>
                </a:ext>
                <a:ext uri="{C183D7F6-B498-43B3-948B-1728B52AA6E4}">
                  <adec:decorative xmlns:adec="http://schemas.microsoft.com/office/drawing/2017/decorative" val="1"/>
                </a:ext>
              </a:extLst>
            </p:cNvPr>
            <p:cNvSpPr/>
            <p:nvPr/>
          </p:nvSpPr>
          <p:spPr bwMode="auto">
            <a:xfrm rot="5400000">
              <a:off x="6837105" y="547609"/>
              <a:ext cx="6397506" cy="7394531"/>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3" name="Rectangle 12">
              <a:extLst>
                <a:ext uri="{FF2B5EF4-FFF2-40B4-BE49-F238E27FC236}">
                  <a16:creationId xmlns:a16="http://schemas.microsoft.com/office/drawing/2014/main" id="{741B2B9C-6191-739C-B525-8B30767D41C3}"/>
                </a:ext>
                <a:ext uri="{C183D7F6-B498-43B3-948B-1728B52AA6E4}">
                  <adec:decorative xmlns:adec="http://schemas.microsoft.com/office/drawing/2017/decorative" val="1"/>
                </a:ext>
              </a:extLst>
            </p:cNvPr>
            <p:cNvSpPr/>
            <p:nvPr/>
          </p:nvSpPr>
          <p:spPr bwMode="auto">
            <a:xfrm>
              <a:off x="1541125" y="471327"/>
              <a:ext cx="12191999" cy="6858000"/>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pic>
        <p:nvPicPr>
          <p:cNvPr id="12" name="Picture 11">
            <a:extLst>
              <a:ext uri="{FF2B5EF4-FFF2-40B4-BE49-F238E27FC236}">
                <a16:creationId xmlns:a16="http://schemas.microsoft.com/office/drawing/2014/main" id="{AAF0E234-AB42-92DB-296B-585795ECE5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81647" y="368865"/>
            <a:ext cx="524081" cy="418303"/>
          </a:xfrm>
          <a:prstGeom prst="rect">
            <a:avLst/>
          </a:prstGeom>
        </p:spPr>
      </p:pic>
      <p:sp>
        <p:nvSpPr>
          <p:cNvPr id="57" name="Rectangle 56">
            <a:extLst>
              <a:ext uri="{FF2B5EF4-FFF2-40B4-BE49-F238E27FC236}">
                <a16:creationId xmlns:a16="http://schemas.microsoft.com/office/drawing/2014/main" id="{D6B30E82-E16F-D017-FA89-323D96B47A40}"/>
              </a:ext>
            </a:extLst>
          </p:cNvPr>
          <p:cNvSpPr/>
          <p:nvPr/>
        </p:nvSpPr>
        <p:spPr>
          <a:xfrm>
            <a:off x="4124011" y="-36946"/>
            <a:ext cx="4206966" cy="531737"/>
          </a:xfrm>
          <a:prstGeom prst="rect">
            <a:avLst/>
          </a:prstGeom>
          <a:noFill/>
        </p:spPr>
        <p:txBody>
          <a:bodyPr wrap="non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800" b="0" i="0" u="none" strike="noStrike" kern="0" cap="none" spc="300" normalizeH="0" baseline="0" noProof="0">
                <a:ln>
                  <a:noFill/>
                </a:ln>
                <a:solidFill>
                  <a:srgbClr val="FFFFFF"/>
                </a:solidFill>
                <a:effectLst/>
                <a:uLnTx/>
                <a:uFillTx/>
                <a:latin typeface="Corbert" pitchFamily="2" charset="77"/>
                <a:ea typeface="+mn-ea"/>
                <a:cs typeface="Arial" panose="020B0604020202020204" pitchFamily="34" charset="0"/>
              </a:rPr>
              <a:t>Technical Assessment</a:t>
            </a: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5C87FD71-A761-978C-88E7-23F38636542E}"/>
              </a:ext>
            </a:extLst>
          </p:cNvPr>
          <p:cNvGrpSpPr/>
          <p:nvPr/>
        </p:nvGrpSpPr>
        <p:grpSpPr>
          <a:xfrm>
            <a:off x="10991261" y="6493343"/>
            <a:ext cx="996010" cy="204253"/>
            <a:chOff x="1640387" y="1929978"/>
            <a:chExt cx="6939733" cy="1247503"/>
          </a:xfrm>
        </p:grpSpPr>
        <p:pic>
          <p:nvPicPr>
            <p:cNvPr id="8" name="Picture 7" descr="A picture containing text, clipart, gear&#10;&#10;Description automatically generated">
              <a:extLst>
                <a:ext uri="{FF2B5EF4-FFF2-40B4-BE49-F238E27FC236}">
                  <a16:creationId xmlns:a16="http://schemas.microsoft.com/office/drawing/2014/main" id="{F8B59CB3-08AA-53B1-E2E5-C2A11BAAD3D6}"/>
                </a:ext>
              </a:extLst>
            </p:cNvPr>
            <p:cNvPicPr>
              <a:picLocks noChangeAspect="1"/>
            </p:cNvPicPr>
            <p:nvPr/>
          </p:nvPicPr>
          <p:blipFill>
            <a:blip r:embed="rId5"/>
            <a:stretch>
              <a:fillRect/>
            </a:stretch>
          </p:blipFill>
          <p:spPr>
            <a:xfrm>
              <a:off x="1640387" y="1929978"/>
              <a:ext cx="6939733" cy="1238728"/>
            </a:xfrm>
            <a:prstGeom prst="rect">
              <a:avLst/>
            </a:prstGeom>
          </p:spPr>
        </p:pic>
        <p:pic>
          <p:nvPicPr>
            <p:cNvPr id="9" name="Picture 8" descr="A picture containing text, clipart, gear&#10;&#10;Description automatically generated">
              <a:extLst>
                <a:ext uri="{FF2B5EF4-FFF2-40B4-BE49-F238E27FC236}">
                  <a16:creationId xmlns:a16="http://schemas.microsoft.com/office/drawing/2014/main" id="{9B0E62AE-A940-AC18-6E90-6863B7104A4A}"/>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Lst>
            </a:blip>
            <a:srcRect l="21674"/>
            <a:stretch/>
          </p:blipFill>
          <p:spPr>
            <a:xfrm>
              <a:off x="2756149" y="1938753"/>
              <a:ext cx="5435600" cy="1238728"/>
            </a:xfrm>
            <a:prstGeom prst="rect">
              <a:avLst/>
            </a:prstGeom>
          </p:spPr>
        </p:pic>
      </p:grpSp>
      <p:sp>
        <p:nvSpPr>
          <p:cNvPr id="16" name="Title 2">
            <a:extLst>
              <a:ext uri="{FF2B5EF4-FFF2-40B4-BE49-F238E27FC236}">
                <a16:creationId xmlns:a16="http://schemas.microsoft.com/office/drawing/2014/main" id="{8BEEF26D-86F4-F366-69E3-6889C95F25E3}"/>
              </a:ext>
            </a:extLst>
          </p:cNvPr>
          <p:cNvSpPr txBox="1">
            <a:spLocks/>
          </p:cNvSpPr>
          <p:nvPr/>
        </p:nvSpPr>
        <p:spPr>
          <a:xfrm>
            <a:off x="207557" y="637832"/>
            <a:ext cx="11350699" cy="446404"/>
          </a:xfrm>
          <a:prstGeom prst="rect">
            <a:avLst/>
          </a:prstGeom>
        </p:spPr>
        <p:txBody>
          <a:bodyPr>
            <a:noAutofit/>
          </a:bodyPr>
          <a:lstStyle>
            <a:defPPr>
              <a:defRPr lang="en-US"/>
            </a:defPPr>
            <a:lvl1pPr defTabSz="914377">
              <a:lnSpc>
                <a:spcPct val="90000"/>
              </a:lnSpc>
              <a:spcBef>
                <a:spcPct val="0"/>
              </a:spcBef>
              <a:buNone/>
              <a:defRPr sz="2667" b="0" i="0">
                <a:latin typeface="Montserrat SemiBold" panose="00000700000000000000" pitchFamily="2"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60F1E"/>
                </a:solidFill>
                <a:effectLst/>
                <a:uLnTx/>
                <a:uFillTx/>
                <a:latin typeface="Aptos Display" panose="020B0004020202020204" pitchFamily="34" charset="0"/>
                <a:ea typeface="+mj-ea"/>
                <a:cs typeface="+mj-cs"/>
              </a:rPr>
              <a:t>Total Cost of Ownership</a:t>
            </a:r>
          </a:p>
        </p:txBody>
      </p:sp>
      <p:sp>
        <p:nvSpPr>
          <p:cNvPr id="18" name="Title 1">
            <a:extLst>
              <a:ext uri="{FF2B5EF4-FFF2-40B4-BE49-F238E27FC236}">
                <a16:creationId xmlns:a16="http://schemas.microsoft.com/office/drawing/2014/main" id="{7C07B962-0FCE-148E-29ED-E2B4618CBD83}"/>
              </a:ext>
            </a:extLst>
          </p:cNvPr>
          <p:cNvSpPr>
            <a:spLocks noGrp="1"/>
          </p:cNvSpPr>
          <p:nvPr/>
        </p:nvSpPr>
        <p:spPr>
          <a:xfrm>
            <a:off x="-944380" y="289312"/>
            <a:ext cx="3683484" cy="27699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6000" b="0" kern="1200" cap="none" spc="-50" baseline="0" dirty="0">
                <a:ln w="3175">
                  <a:noFill/>
                </a:ln>
                <a:gradFill>
                  <a:gsLst>
                    <a:gs pos="0">
                      <a:srgbClr val="0078D4"/>
                    </a:gs>
                    <a:gs pos="50000">
                      <a:srgbClr val="C03BC4"/>
                    </a:gs>
                    <a:gs pos="100000">
                      <a:srgbClr val="F4364C"/>
                    </a:gs>
                  </a:gsLst>
                  <a:lin ang="0" scaled="1"/>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gradFill>
                  <a:gsLst>
                    <a:gs pos="0">
                      <a:srgbClr val="0078D4"/>
                    </a:gs>
                    <a:gs pos="50000">
                      <a:srgbClr val="C03BC4"/>
                    </a:gs>
                    <a:gs pos="100000">
                      <a:srgbClr val="F4364C"/>
                    </a:gs>
                  </a:gsLst>
                  <a:lin ang="0" scaled="1"/>
                </a:gradFill>
                <a:effectLst/>
                <a:uLnTx/>
                <a:uFillTx/>
                <a:latin typeface="Segoe Sans Text Semibold"/>
                <a:ea typeface="+mn-ea"/>
                <a:cs typeface="Segoe UI" panose="020B0502040204020203" pitchFamily="34" charset="0"/>
              </a:rPr>
              <a:t>Sneak Peak</a:t>
            </a:r>
          </a:p>
        </p:txBody>
      </p:sp>
      <p:sp>
        <p:nvSpPr>
          <p:cNvPr id="20" name="Rounded Rectangle 19">
            <a:extLst>
              <a:ext uri="{FF2B5EF4-FFF2-40B4-BE49-F238E27FC236}">
                <a16:creationId xmlns:a16="http://schemas.microsoft.com/office/drawing/2014/main" id="{8794F165-C0F3-19B7-20B3-964C9FC46E50}"/>
              </a:ext>
            </a:extLst>
          </p:cNvPr>
          <p:cNvSpPr/>
          <p:nvPr/>
        </p:nvSpPr>
        <p:spPr>
          <a:xfrm>
            <a:off x="302581" y="2012480"/>
            <a:ext cx="2702870" cy="2615558"/>
          </a:xfrm>
          <a:prstGeom prst="roundRect">
            <a:avLst>
              <a:gd name="adj" fmla="val 2381"/>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93C6C7C8-1A2B-E3AA-F6F2-B05390559908}"/>
              </a:ext>
            </a:extLst>
          </p:cNvPr>
          <p:cNvSpPr txBox="1"/>
          <p:nvPr/>
        </p:nvSpPr>
        <p:spPr>
          <a:xfrm>
            <a:off x="389301" y="2238364"/>
            <a:ext cx="2587637" cy="1200329"/>
          </a:xfrm>
          <a:prstGeom prst="rect">
            <a:avLst/>
          </a:prstGeom>
          <a:noFill/>
        </p:spPr>
        <p:txBody>
          <a:bodyPr wrap="square" rtlCol="0">
            <a:spAutoFit/>
          </a:bodyPr>
          <a:lstStyle/>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a:t>
            </a:r>
            <a:r>
              <a:rPr kumimoji="0" lang="en-AU" sz="900" b="0" i="0" u="none" strike="noStrike" kern="1200" cap="none" spc="0" normalizeH="0" baseline="0" noProof="0">
                <a:ln>
                  <a:noFill/>
                </a:ln>
                <a:solidFill>
                  <a:srgbClr val="060F1E"/>
                </a:solidFill>
                <a:effectLst/>
                <a:uLnTx/>
                <a:uFillTx/>
                <a:latin typeface="Arial Nova Light"/>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TCO, cloud cost modelling, and right-sizing insights</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to drive financially sound decisions</a:t>
            </a:r>
          </a:p>
          <a:p>
            <a:pPr marL="180975" marR="0" lvl="0" indent="-180975" algn="l" defTabSz="914225"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Sustainability metrics and energy impact analysis</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to support ESG goals and green IT initiatives</a:t>
            </a:r>
            <a:endParaRPr kumimoji="0" lang="en-US"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80975" marR="0" lvl="0" indent="-180975" algn="l" defTabSz="91422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22" name="Rectangle: Rounded Corners 26">
            <a:extLst>
              <a:ext uri="{FF2B5EF4-FFF2-40B4-BE49-F238E27FC236}">
                <a16:creationId xmlns:a16="http://schemas.microsoft.com/office/drawing/2014/main" id="{9EAD2395-60BC-50E3-336D-C8CB9E930C6F}"/>
              </a:ext>
            </a:extLst>
          </p:cNvPr>
          <p:cNvSpPr>
            <a:spLocks noChangeAspect="1"/>
          </p:cNvSpPr>
          <p:nvPr/>
        </p:nvSpPr>
        <p:spPr bwMode="auto">
          <a:xfrm>
            <a:off x="287070" y="1543105"/>
            <a:ext cx="2733892" cy="355075"/>
          </a:xfrm>
          <a:prstGeom prst="roundRect">
            <a:avLst>
              <a:gd name="adj" fmla="val 46472"/>
            </a:avLst>
          </a:prstGeom>
          <a:gradFill flip="none" rotWithShape="1">
            <a:gsLst>
              <a:gs pos="0">
                <a:srgbClr val="C03BC4"/>
              </a:gs>
              <a:gs pos="10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659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Pro"/>
                <a:ea typeface="+mn-ea"/>
                <a:cs typeface="+mn-cs"/>
              </a:rPr>
              <a:t>Financial Planning</a:t>
            </a:r>
          </a:p>
        </p:txBody>
      </p:sp>
      <p:pic>
        <p:nvPicPr>
          <p:cNvPr id="2" name="Picture 1">
            <a:extLst>
              <a:ext uri="{FF2B5EF4-FFF2-40B4-BE49-F238E27FC236}">
                <a16:creationId xmlns:a16="http://schemas.microsoft.com/office/drawing/2014/main" id="{A93F26AB-0789-9B4B-BAE2-EE792C691E8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78998" y="1597994"/>
            <a:ext cx="7772400" cy="37578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5382308"/>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4FD8A5-8BEB-74B8-6D43-AD142AB0EC08}"/>
              </a:ext>
            </a:extLst>
          </p:cNvPr>
          <p:cNvSpPr/>
          <p:nvPr/>
        </p:nvSpPr>
        <p:spPr>
          <a:xfrm>
            <a:off x="0" y="0"/>
            <a:ext cx="12293601" cy="6858001"/>
          </a:xfrm>
          <a:prstGeom prst="rect">
            <a:avLst/>
          </a:prstGeom>
          <a:gradFill flip="none" rotWithShape="1">
            <a:gsLst>
              <a:gs pos="0">
                <a:srgbClr val="F1F1F4">
                  <a:lumMod val="39000"/>
                  <a:lumOff val="61000"/>
                  <a:alpha val="9000"/>
                </a:srgbClr>
              </a:gs>
              <a:gs pos="89000">
                <a:srgbClr val="8165DF"/>
              </a:gs>
              <a:gs pos="27000">
                <a:srgbClr val="70B2E5"/>
              </a:gs>
              <a:gs pos="64000">
                <a:srgbClr val="0078D4">
                  <a:alpha val="84000"/>
                </a:srgbClr>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3">
            <a:extLst>
              <a:ext uri="{FF2B5EF4-FFF2-40B4-BE49-F238E27FC236}">
                <a16:creationId xmlns:a16="http://schemas.microsoft.com/office/drawing/2014/main" id="{359B6CC8-0691-1624-56B9-D083C7C99A9C}"/>
              </a:ext>
            </a:extLst>
          </p:cNvPr>
          <p:cNvSpPr txBox="1">
            <a:spLocks/>
          </p:cNvSpPr>
          <p:nvPr/>
        </p:nvSpPr>
        <p:spPr>
          <a:xfrm>
            <a:off x="1888611" y="2912248"/>
            <a:ext cx="7271971" cy="75590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panose="020F0302020204030204"/>
                <a:ea typeface="+mj-ea"/>
                <a:cs typeface="+mj-cs"/>
              </a:rPr>
              <a:t>Approach &amp; Tooling</a:t>
            </a:r>
          </a:p>
        </p:txBody>
      </p:sp>
      <p:pic>
        <p:nvPicPr>
          <p:cNvPr id="4" name="Picture 2">
            <a:extLst>
              <a:ext uri="{FF2B5EF4-FFF2-40B4-BE49-F238E27FC236}">
                <a16:creationId xmlns:a16="http://schemas.microsoft.com/office/drawing/2014/main" id="{3213551F-779A-2674-DE9C-68CBE017950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37028" y="2935300"/>
            <a:ext cx="1010135" cy="617947"/>
          </a:xfrm>
          <a:prstGeom prst="rect">
            <a:avLst/>
          </a:prstGeom>
        </p:spPr>
      </p:pic>
      <p:pic>
        <p:nvPicPr>
          <p:cNvPr id="9" name="Picture 8">
            <a:extLst>
              <a:ext uri="{FF2B5EF4-FFF2-40B4-BE49-F238E27FC236}">
                <a16:creationId xmlns:a16="http://schemas.microsoft.com/office/drawing/2014/main" id="{16130D69-6606-205A-C4D3-1E1552A7754F}"/>
              </a:ext>
            </a:extLst>
          </p:cNvPr>
          <p:cNvPicPr>
            <a:picLocks noChangeAspect="1"/>
          </p:cNvPicPr>
          <p:nvPr/>
        </p:nvPicPr>
        <p:blipFill>
          <a:blip r:embed="rId3"/>
          <a:stretch>
            <a:fillRect/>
          </a:stretch>
        </p:blipFill>
        <p:spPr>
          <a:xfrm>
            <a:off x="649605" y="6329274"/>
            <a:ext cx="1179195" cy="251125"/>
          </a:xfrm>
          <a:prstGeom prst="rect">
            <a:avLst/>
          </a:prstGeom>
        </p:spPr>
      </p:pic>
    </p:spTree>
    <p:extLst>
      <p:ext uri="{BB962C8B-B14F-4D97-AF65-F5344CB8AC3E}">
        <p14:creationId xmlns:p14="http://schemas.microsoft.com/office/powerpoint/2010/main" val="4114967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8553D-D660-BDF7-8748-0A678902B2CB}"/>
            </a:ext>
          </a:extLst>
        </p:cNvPr>
        <p:cNvGrpSpPr/>
        <p:nvPr/>
      </p:nvGrpSpPr>
      <p:grpSpPr>
        <a:xfrm>
          <a:off x="0" y="0"/>
          <a:ext cx="0" cy="0"/>
          <a:chOff x="0" y="0"/>
          <a:chExt cx="0" cy="0"/>
        </a:xfrm>
      </p:grpSpPr>
      <p:pic>
        <p:nvPicPr>
          <p:cNvPr id="122" name="Picture 121">
            <a:extLst>
              <a:ext uri="{FF2B5EF4-FFF2-40B4-BE49-F238E27FC236}">
                <a16:creationId xmlns:a16="http://schemas.microsoft.com/office/drawing/2014/main" id="{521073D0-74C5-505C-67BB-7624AEACB5EC}"/>
              </a:ext>
            </a:extLst>
          </p:cNvPr>
          <p:cNvPicPr>
            <a:picLocks noChangeAspect="1"/>
          </p:cNvPicPr>
          <p:nvPr/>
        </p:nvPicPr>
        <p:blipFill>
          <a:blip r:embed="rId3"/>
          <a:stretch>
            <a:fillRect/>
          </a:stretch>
        </p:blipFill>
        <p:spPr>
          <a:xfrm>
            <a:off x="702775" y="1927309"/>
            <a:ext cx="11234030" cy="4159375"/>
          </a:xfrm>
          <a:prstGeom prst="rect">
            <a:avLst/>
          </a:prstGeom>
        </p:spPr>
      </p:pic>
      <p:sp>
        <p:nvSpPr>
          <p:cNvPr id="4" name="Title 3">
            <a:extLst>
              <a:ext uri="{FF2B5EF4-FFF2-40B4-BE49-F238E27FC236}">
                <a16:creationId xmlns:a16="http://schemas.microsoft.com/office/drawing/2014/main" id="{58D7FB3C-E835-55EC-9955-033358714DFB}"/>
              </a:ext>
            </a:extLst>
          </p:cNvPr>
          <p:cNvSpPr>
            <a:spLocks noGrp="1"/>
          </p:cNvSpPr>
          <p:nvPr>
            <p:ph type="title"/>
          </p:nvPr>
        </p:nvSpPr>
        <p:spPr>
          <a:xfrm>
            <a:off x="257042" y="135369"/>
            <a:ext cx="7819871" cy="532823"/>
          </a:xfrm>
        </p:spPr>
        <p:txBody>
          <a:bodyPr/>
          <a:lstStyle/>
          <a:p>
            <a:pPr>
              <a:defRPr/>
            </a:pPr>
            <a:r>
              <a:rPr lang="en-US" sz="2800" dirty="0">
                <a:solidFill>
                  <a:prstClr val="black"/>
                </a:solidFill>
                <a:latin typeface="Aptos Display" panose="02110004020202020204"/>
                <a:cs typeface="+mj-cs"/>
              </a:rPr>
              <a:t>Customer Delivery Flow</a:t>
            </a:r>
            <a:endParaRPr kumimoji="0" lang="en-US" sz="280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grpSp>
        <p:nvGrpSpPr>
          <p:cNvPr id="46" name="Group 45">
            <a:extLst>
              <a:ext uri="{FF2B5EF4-FFF2-40B4-BE49-F238E27FC236}">
                <a16:creationId xmlns:a16="http://schemas.microsoft.com/office/drawing/2014/main" id="{C43BBAC6-6057-6E01-9BBF-D89BE0423D3C}"/>
              </a:ext>
            </a:extLst>
          </p:cNvPr>
          <p:cNvGrpSpPr/>
          <p:nvPr/>
        </p:nvGrpSpPr>
        <p:grpSpPr>
          <a:xfrm>
            <a:off x="7596531" y="5300000"/>
            <a:ext cx="981165" cy="746270"/>
            <a:chOff x="5582420" y="5102735"/>
            <a:chExt cx="765285" cy="746270"/>
          </a:xfrm>
        </p:grpSpPr>
        <p:sp>
          <p:nvSpPr>
            <p:cNvPr id="47" name="TextBox 46">
              <a:extLst>
                <a:ext uri="{FF2B5EF4-FFF2-40B4-BE49-F238E27FC236}">
                  <a16:creationId xmlns:a16="http://schemas.microsoft.com/office/drawing/2014/main" id="{58107869-E090-6D41-D461-D7E3C4A63E0C}"/>
                </a:ext>
              </a:extLst>
            </p:cNvPr>
            <p:cNvSpPr txBox="1"/>
            <p:nvPr/>
          </p:nvSpPr>
          <p:spPr>
            <a:xfrm>
              <a:off x="5582420" y="5102735"/>
              <a:ext cx="7652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Delivery</a:t>
              </a:r>
            </a:p>
          </p:txBody>
        </p:sp>
        <p:sp>
          <p:nvSpPr>
            <p:cNvPr id="48" name="Isosceles Triangle 91">
              <a:extLst>
                <a:ext uri="{FF2B5EF4-FFF2-40B4-BE49-F238E27FC236}">
                  <a16:creationId xmlns:a16="http://schemas.microsoft.com/office/drawing/2014/main" id="{0D584049-6D5F-C574-7D57-183149CDC64F}"/>
                </a:ext>
              </a:extLst>
            </p:cNvPr>
            <p:cNvSpPr/>
            <p:nvPr/>
          </p:nvSpPr>
          <p:spPr>
            <a:xfrm rot="5400000">
              <a:off x="5720520" y="5723686"/>
              <a:ext cx="127664" cy="122973"/>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Isosceles Triangle 92">
              <a:extLst>
                <a:ext uri="{FF2B5EF4-FFF2-40B4-BE49-F238E27FC236}">
                  <a16:creationId xmlns:a16="http://schemas.microsoft.com/office/drawing/2014/main" id="{F9D82E7C-FDAC-F5B7-F626-72CBDFA27DF8}"/>
                </a:ext>
              </a:extLst>
            </p:cNvPr>
            <p:cNvSpPr/>
            <p:nvPr/>
          </p:nvSpPr>
          <p:spPr>
            <a:xfrm rot="5400000">
              <a:off x="5880540" y="5723686"/>
              <a:ext cx="127664" cy="122973"/>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8755AEA5-F74A-AF23-955F-EFB53581C0AC}"/>
              </a:ext>
            </a:extLst>
          </p:cNvPr>
          <p:cNvGrpSpPr/>
          <p:nvPr/>
        </p:nvGrpSpPr>
        <p:grpSpPr>
          <a:xfrm>
            <a:off x="7918510" y="3156495"/>
            <a:ext cx="1041040" cy="747519"/>
            <a:chOff x="2901918" y="2998700"/>
            <a:chExt cx="1041040" cy="747519"/>
          </a:xfrm>
        </p:grpSpPr>
        <p:sp>
          <p:nvSpPr>
            <p:cNvPr id="8" name="TextBox 7">
              <a:extLst>
                <a:ext uri="{FF2B5EF4-FFF2-40B4-BE49-F238E27FC236}">
                  <a16:creationId xmlns:a16="http://schemas.microsoft.com/office/drawing/2014/main" id="{7BD26DE4-9048-5033-7E9A-FDEABA29DECE}"/>
                </a:ext>
              </a:extLst>
            </p:cNvPr>
            <p:cNvSpPr txBox="1"/>
            <p:nvPr/>
          </p:nvSpPr>
          <p:spPr>
            <a:xfrm>
              <a:off x="2901918" y="3284554"/>
              <a:ext cx="104104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Customer shares CMDB data </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 </a:t>
              </a:r>
              <a:r>
                <a:rPr kumimoji="0" lang="en-US" sz="800" b="0" i="0" u="sng"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if available </a:t>
              </a:r>
            </a:p>
          </p:txBody>
        </p:sp>
        <p:pic>
          <p:nvPicPr>
            <p:cNvPr id="9" name="Picture 8">
              <a:extLst>
                <a:ext uri="{FF2B5EF4-FFF2-40B4-BE49-F238E27FC236}">
                  <a16:creationId xmlns:a16="http://schemas.microsoft.com/office/drawing/2014/main" id="{3AFA30B6-3EEC-0CA9-BB7A-D8694778F7FF}"/>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50590" y="2998700"/>
              <a:ext cx="302766" cy="306168"/>
            </a:xfrm>
            <a:prstGeom prst="rect">
              <a:avLst/>
            </a:prstGeom>
          </p:spPr>
        </p:pic>
      </p:grpSp>
      <p:grpSp>
        <p:nvGrpSpPr>
          <p:cNvPr id="83" name="Group 82">
            <a:extLst>
              <a:ext uri="{FF2B5EF4-FFF2-40B4-BE49-F238E27FC236}">
                <a16:creationId xmlns:a16="http://schemas.microsoft.com/office/drawing/2014/main" id="{3A2F17B1-C8AB-2237-B397-3820360D71E3}"/>
              </a:ext>
            </a:extLst>
          </p:cNvPr>
          <p:cNvGrpSpPr/>
          <p:nvPr/>
        </p:nvGrpSpPr>
        <p:grpSpPr>
          <a:xfrm>
            <a:off x="9872171" y="2694986"/>
            <a:ext cx="1312948" cy="861774"/>
            <a:chOff x="9494141" y="2473831"/>
            <a:chExt cx="1024067" cy="861774"/>
          </a:xfrm>
        </p:grpSpPr>
        <p:sp>
          <p:nvSpPr>
            <p:cNvPr id="84" name="TextBox 83">
              <a:extLst>
                <a:ext uri="{FF2B5EF4-FFF2-40B4-BE49-F238E27FC236}">
                  <a16:creationId xmlns:a16="http://schemas.microsoft.com/office/drawing/2014/main" id="{91CA01BB-F9A3-946B-B8EE-633989BAF09F}"/>
                </a:ext>
              </a:extLst>
            </p:cNvPr>
            <p:cNvSpPr txBox="1"/>
            <p:nvPr/>
          </p:nvSpPr>
          <p:spPr>
            <a:xfrm>
              <a:off x="9711513" y="2473831"/>
              <a:ext cx="806695"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p:txBody>
        </p:sp>
        <p:grpSp>
          <p:nvGrpSpPr>
            <p:cNvPr id="85" name="Group 84">
              <a:extLst>
                <a:ext uri="{FF2B5EF4-FFF2-40B4-BE49-F238E27FC236}">
                  <a16:creationId xmlns:a16="http://schemas.microsoft.com/office/drawing/2014/main" id="{94A68841-8C4C-0090-12FC-AB19945C9EDD}"/>
                </a:ext>
              </a:extLst>
            </p:cNvPr>
            <p:cNvGrpSpPr/>
            <p:nvPr/>
          </p:nvGrpSpPr>
          <p:grpSpPr>
            <a:xfrm rot="5400000">
              <a:off x="9409542" y="2767363"/>
              <a:ext cx="285333" cy="116136"/>
              <a:chOff x="1384460" y="2162459"/>
              <a:chExt cx="311159" cy="151147"/>
            </a:xfrm>
            <a:solidFill>
              <a:schemeClr val="bg1">
                <a:lumMod val="95000"/>
              </a:schemeClr>
            </a:solidFill>
          </p:grpSpPr>
          <p:sp>
            <p:nvSpPr>
              <p:cNvPr id="86" name="Isosceles Triangle 98">
                <a:extLst>
                  <a:ext uri="{FF2B5EF4-FFF2-40B4-BE49-F238E27FC236}">
                    <a16:creationId xmlns:a16="http://schemas.microsoft.com/office/drawing/2014/main" id="{558E865A-A64A-AB49-5354-5491E36706B5}"/>
                  </a:ext>
                </a:extLst>
              </p:cNvPr>
              <p:cNvSpPr/>
              <p:nvPr/>
            </p:nvSpPr>
            <p:spPr>
              <a:xfrm rot="5400000">
                <a:off x="1384459" y="2162466"/>
                <a:ext cx="151141" cy="15114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Isosceles Triangle 99">
                <a:extLst>
                  <a:ext uri="{FF2B5EF4-FFF2-40B4-BE49-F238E27FC236}">
                    <a16:creationId xmlns:a16="http://schemas.microsoft.com/office/drawing/2014/main" id="{3C994030-0EAD-BBAE-D407-FBEE74136F3B}"/>
                  </a:ext>
                </a:extLst>
              </p:cNvPr>
              <p:cNvSpPr/>
              <p:nvPr/>
            </p:nvSpPr>
            <p:spPr>
              <a:xfrm rot="5400000">
                <a:off x="1544479" y="2162458"/>
                <a:ext cx="151140" cy="15114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02" name="Group 101">
            <a:extLst>
              <a:ext uri="{FF2B5EF4-FFF2-40B4-BE49-F238E27FC236}">
                <a16:creationId xmlns:a16="http://schemas.microsoft.com/office/drawing/2014/main" id="{D3D206AD-AFBD-CB91-EEB6-163AEA27D705}"/>
              </a:ext>
            </a:extLst>
          </p:cNvPr>
          <p:cNvGrpSpPr/>
          <p:nvPr/>
        </p:nvGrpSpPr>
        <p:grpSpPr>
          <a:xfrm>
            <a:off x="655198" y="1160602"/>
            <a:ext cx="1196188" cy="932516"/>
            <a:chOff x="1122166" y="1286135"/>
            <a:chExt cx="932998" cy="932516"/>
          </a:xfrm>
        </p:grpSpPr>
        <p:sp>
          <p:nvSpPr>
            <p:cNvPr id="99" name="TextBox 98">
              <a:extLst>
                <a:ext uri="{FF2B5EF4-FFF2-40B4-BE49-F238E27FC236}">
                  <a16:creationId xmlns:a16="http://schemas.microsoft.com/office/drawing/2014/main" id="{DA3B4ACF-965D-2E66-FD20-A804FE2D91D0}"/>
                </a:ext>
              </a:extLst>
            </p:cNvPr>
            <p:cNvSpPr txBox="1"/>
            <p:nvPr/>
          </p:nvSpPr>
          <p:spPr>
            <a:xfrm>
              <a:off x="1122166" y="1286135"/>
              <a:ext cx="93299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Kick-Off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&amp; Scan</a:t>
              </a:r>
            </a:p>
          </p:txBody>
        </p:sp>
        <p:sp>
          <p:nvSpPr>
            <p:cNvPr id="100" name="Isosceles Triangle 89">
              <a:extLst>
                <a:ext uri="{FF2B5EF4-FFF2-40B4-BE49-F238E27FC236}">
                  <a16:creationId xmlns:a16="http://schemas.microsoft.com/office/drawing/2014/main" id="{5E22606E-9A9A-D9D9-ED8A-3607DE17474E}"/>
                </a:ext>
              </a:extLst>
            </p:cNvPr>
            <p:cNvSpPr/>
            <p:nvPr/>
          </p:nvSpPr>
          <p:spPr>
            <a:xfrm rot="5400000">
              <a:off x="1236675" y="2104639"/>
              <a:ext cx="122020" cy="106004"/>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Isosceles Triangle 90">
              <a:extLst>
                <a:ext uri="{FF2B5EF4-FFF2-40B4-BE49-F238E27FC236}">
                  <a16:creationId xmlns:a16="http://schemas.microsoft.com/office/drawing/2014/main" id="{BD68905A-6E33-1D07-28FF-3B04589F49EE}"/>
                </a:ext>
              </a:extLst>
            </p:cNvPr>
            <p:cNvSpPr/>
            <p:nvPr/>
          </p:nvSpPr>
          <p:spPr>
            <a:xfrm rot="5400000">
              <a:off x="1396695" y="2104639"/>
              <a:ext cx="122020" cy="106004"/>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7" name="Group 126">
            <a:extLst>
              <a:ext uri="{FF2B5EF4-FFF2-40B4-BE49-F238E27FC236}">
                <a16:creationId xmlns:a16="http://schemas.microsoft.com/office/drawing/2014/main" id="{4615BB1F-9F13-2468-ADD3-2D420EC59029}"/>
              </a:ext>
            </a:extLst>
          </p:cNvPr>
          <p:cNvGrpSpPr/>
          <p:nvPr/>
        </p:nvGrpSpPr>
        <p:grpSpPr>
          <a:xfrm>
            <a:off x="490410" y="3828264"/>
            <a:ext cx="2721956" cy="1675394"/>
            <a:chOff x="2806687" y="4917069"/>
            <a:chExt cx="2721956" cy="1675394"/>
          </a:xfrm>
        </p:grpSpPr>
        <p:grpSp>
          <p:nvGrpSpPr>
            <p:cNvPr id="98" name="Group 97">
              <a:extLst>
                <a:ext uri="{FF2B5EF4-FFF2-40B4-BE49-F238E27FC236}">
                  <a16:creationId xmlns:a16="http://schemas.microsoft.com/office/drawing/2014/main" id="{0C5D2BE6-6735-B376-AD10-A18E406AA889}"/>
                </a:ext>
              </a:extLst>
            </p:cNvPr>
            <p:cNvGrpSpPr/>
            <p:nvPr/>
          </p:nvGrpSpPr>
          <p:grpSpPr>
            <a:xfrm>
              <a:off x="2806687" y="4985619"/>
              <a:ext cx="2721956" cy="1606844"/>
              <a:chOff x="2749876" y="4984417"/>
              <a:chExt cx="2721956" cy="1606844"/>
            </a:xfrm>
          </p:grpSpPr>
          <p:sp>
            <p:nvSpPr>
              <p:cNvPr id="51" name="Rounded Rectangle 50">
                <a:extLst>
                  <a:ext uri="{FF2B5EF4-FFF2-40B4-BE49-F238E27FC236}">
                    <a16:creationId xmlns:a16="http://schemas.microsoft.com/office/drawing/2014/main" id="{DC7103C2-267F-6EFC-8DE5-0856A70FB159}"/>
                  </a:ext>
                </a:extLst>
              </p:cNvPr>
              <p:cNvSpPr/>
              <p:nvPr/>
            </p:nvSpPr>
            <p:spPr>
              <a:xfrm>
                <a:off x="2903597" y="4984417"/>
                <a:ext cx="2382861" cy="1606844"/>
              </a:xfrm>
              <a:prstGeom prst="roundRect">
                <a:avLst>
                  <a:gd name="adj" fmla="val 7897"/>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3885F5A6-A82B-423E-1B0C-AF852E2CDF88}"/>
                  </a:ext>
                </a:extLst>
              </p:cNvPr>
              <p:cNvSpPr txBox="1"/>
              <p:nvPr/>
            </p:nvSpPr>
            <p:spPr>
              <a:xfrm>
                <a:off x="3071741" y="5447898"/>
                <a:ext cx="2062435" cy="1046440"/>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5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Review Early Insights</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View Advanced Dashboard</a:t>
                </a:r>
              </a:p>
              <a:p>
                <a:pPr marL="171450" indent="-171450">
                  <a:buSzPct val="100000"/>
                  <a:buFont typeface="Arial" panose="020B0604020202020204" pitchFamily="34" charset="0"/>
                  <a:buChar char="•"/>
                  <a:defRPr/>
                </a:pPr>
                <a:r>
                  <a:rPr lang="en-US" sz="1000">
                    <a:solidFill>
                      <a:prstClr val="black">
                        <a:lumMod val="75000"/>
                        <a:lumOff val="25000"/>
                      </a:prstClr>
                    </a:solidFill>
                    <a:latin typeface="Segoe UI" panose="020B0502040204020203" pitchFamily="34" charset="0"/>
                    <a:cs typeface="Segoe UI" panose="020B0502040204020203" pitchFamily="34" charset="0"/>
                  </a:rPr>
                  <a:t>Refine CMDB mapping</a:t>
                </a:r>
                <a:endParaRPr kumimoji="0"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5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Capture migration goals </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5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Set modernization targets</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050">
                    <a:solidFill>
                      <a:prstClr val="black">
                        <a:lumMod val="75000"/>
                        <a:lumOff val="25000"/>
                      </a:prstClr>
                    </a:solidFill>
                    <a:latin typeface="Segoe UI" panose="020B0502040204020203" pitchFamily="34" charset="0"/>
                    <a:cs typeface="Segoe UI" panose="020B0502040204020203" pitchFamily="34" charset="0"/>
                  </a:rPr>
                  <a:t>Capture App Strategies</a:t>
                </a:r>
                <a:endParaRPr kumimoji="0" lang="en-US" sz="105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p:txBody>
          </p:sp>
          <p:sp>
            <p:nvSpPr>
              <p:cNvPr id="54" name="TextBox 53">
                <a:extLst>
                  <a:ext uri="{FF2B5EF4-FFF2-40B4-BE49-F238E27FC236}">
                    <a16:creationId xmlns:a16="http://schemas.microsoft.com/office/drawing/2014/main" id="{62C6A7A3-82AE-AC0A-E662-F4703234DC9F}"/>
                  </a:ext>
                </a:extLst>
              </p:cNvPr>
              <p:cNvSpPr txBox="1"/>
              <p:nvPr/>
            </p:nvSpPr>
            <p:spPr>
              <a:xfrm>
                <a:off x="2749876" y="5069973"/>
                <a:ext cx="2721956" cy="415498"/>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Workshop 1</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1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Post-Scan Planning</a:t>
                </a:r>
              </a:p>
            </p:txBody>
          </p:sp>
          <p:sp>
            <p:nvSpPr>
              <p:cNvPr id="95" name="TextBox 94">
                <a:extLst>
                  <a:ext uri="{FF2B5EF4-FFF2-40B4-BE49-F238E27FC236}">
                    <a16:creationId xmlns:a16="http://schemas.microsoft.com/office/drawing/2014/main" id="{CEE10E89-6EB8-7B00-2045-38A97F83A314}"/>
                  </a:ext>
                </a:extLst>
              </p:cNvPr>
              <p:cNvSpPr txBox="1"/>
              <p:nvPr/>
            </p:nvSpPr>
            <p:spPr>
              <a:xfrm>
                <a:off x="4693508" y="5019777"/>
                <a:ext cx="55401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8D4"/>
                    </a:solidFill>
                    <a:effectLst/>
                    <a:uLnTx/>
                    <a:uFillTx/>
                    <a:latin typeface="Segoe UI"/>
                    <a:ea typeface="+mn-lt"/>
                    <a:cs typeface="Calibri" panose="020F0502020204030204"/>
                  </a:rPr>
                  <a:t>1 Hour</a:t>
                </a:r>
                <a:endParaRPr kumimoji="0" lang="en-US" sz="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9" name="Picture 108">
              <a:extLst>
                <a:ext uri="{FF2B5EF4-FFF2-40B4-BE49-F238E27FC236}">
                  <a16:creationId xmlns:a16="http://schemas.microsoft.com/office/drawing/2014/main" id="{B45DBBC0-B2B9-F110-6725-5CB965865A45}"/>
                </a:ext>
              </a:extLst>
            </p:cNvPr>
            <p:cNvPicPr>
              <a:picLocks noChangeAspect="1"/>
            </p:cNvPicPr>
            <p:nvPr/>
          </p:nvPicPr>
          <p:blipFill>
            <a:blip r:embed="rId5"/>
            <a:stretch>
              <a:fillRect/>
            </a:stretch>
          </p:blipFill>
          <p:spPr>
            <a:xfrm>
              <a:off x="2880113" y="4917069"/>
              <a:ext cx="263409" cy="263409"/>
            </a:xfrm>
            <a:prstGeom prst="rect">
              <a:avLst/>
            </a:prstGeom>
          </p:spPr>
        </p:pic>
      </p:grpSp>
      <p:grpSp>
        <p:nvGrpSpPr>
          <p:cNvPr id="3" name="Group 2">
            <a:extLst>
              <a:ext uri="{FF2B5EF4-FFF2-40B4-BE49-F238E27FC236}">
                <a16:creationId xmlns:a16="http://schemas.microsoft.com/office/drawing/2014/main" id="{C09A093F-C9A2-6FF1-5CA0-DE1856DC30FC}"/>
              </a:ext>
            </a:extLst>
          </p:cNvPr>
          <p:cNvGrpSpPr/>
          <p:nvPr/>
        </p:nvGrpSpPr>
        <p:grpSpPr>
          <a:xfrm>
            <a:off x="4912124" y="1277809"/>
            <a:ext cx="1458327" cy="641494"/>
            <a:chOff x="5847944" y="1014295"/>
            <a:chExt cx="1458327" cy="641494"/>
          </a:xfrm>
        </p:grpSpPr>
        <p:sp>
          <p:nvSpPr>
            <p:cNvPr id="74" name="TextBox 73">
              <a:extLst>
                <a:ext uri="{FF2B5EF4-FFF2-40B4-BE49-F238E27FC236}">
                  <a16:creationId xmlns:a16="http://schemas.microsoft.com/office/drawing/2014/main" id="{79BCAC03-9784-F45D-2EA7-441E1C1F942A}"/>
                </a:ext>
              </a:extLst>
            </p:cNvPr>
            <p:cNvSpPr txBox="1"/>
            <p:nvPr/>
          </p:nvSpPr>
          <p:spPr>
            <a:xfrm>
              <a:off x="5847944" y="1317235"/>
              <a:ext cx="145832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8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Email sent to confirm access for data collection is ready</a:t>
              </a:r>
            </a:p>
          </p:txBody>
        </p:sp>
        <p:pic>
          <p:nvPicPr>
            <p:cNvPr id="117" name="Picture 116">
              <a:extLst>
                <a:ext uri="{FF2B5EF4-FFF2-40B4-BE49-F238E27FC236}">
                  <a16:creationId xmlns:a16="http://schemas.microsoft.com/office/drawing/2014/main" id="{7B4A324A-2034-061C-7512-D83AE5429936}"/>
                </a:ext>
              </a:extLst>
            </p:cNvPr>
            <p:cNvPicPr>
              <a:picLocks noChangeAspect="1"/>
            </p:cNvPicPr>
            <p:nvPr/>
          </p:nvPicPr>
          <p:blipFill>
            <a:blip r:embed="rId6"/>
            <a:stretch>
              <a:fillRect/>
            </a:stretch>
          </p:blipFill>
          <p:spPr>
            <a:xfrm>
              <a:off x="6417025" y="1014295"/>
              <a:ext cx="278745" cy="263471"/>
            </a:xfrm>
            <a:prstGeom prst="rect">
              <a:avLst/>
            </a:prstGeom>
          </p:spPr>
        </p:pic>
      </p:grpSp>
      <p:grpSp>
        <p:nvGrpSpPr>
          <p:cNvPr id="2" name="Group 1">
            <a:extLst>
              <a:ext uri="{FF2B5EF4-FFF2-40B4-BE49-F238E27FC236}">
                <a16:creationId xmlns:a16="http://schemas.microsoft.com/office/drawing/2014/main" id="{07020258-0775-026F-EB31-DFFCE0F997E1}"/>
              </a:ext>
            </a:extLst>
          </p:cNvPr>
          <p:cNvGrpSpPr/>
          <p:nvPr/>
        </p:nvGrpSpPr>
        <p:grpSpPr>
          <a:xfrm>
            <a:off x="4166978" y="5130522"/>
            <a:ext cx="2583120" cy="1249352"/>
            <a:chOff x="3937540" y="5015116"/>
            <a:chExt cx="2583120" cy="1249352"/>
          </a:xfrm>
        </p:grpSpPr>
        <p:grpSp>
          <p:nvGrpSpPr>
            <p:cNvPr id="126" name="Group 125">
              <a:extLst>
                <a:ext uri="{FF2B5EF4-FFF2-40B4-BE49-F238E27FC236}">
                  <a16:creationId xmlns:a16="http://schemas.microsoft.com/office/drawing/2014/main" id="{D4C140B5-A3DF-5AF9-1ACE-BD7B0B36EA9B}"/>
                </a:ext>
              </a:extLst>
            </p:cNvPr>
            <p:cNvGrpSpPr/>
            <p:nvPr/>
          </p:nvGrpSpPr>
          <p:grpSpPr>
            <a:xfrm>
              <a:off x="3937540" y="5015116"/>
              <a:ext cx="2583120" cy="1249352"/>
              <a:chOff x="7256696" y="4941475"/>
              <a:chExt cx="2583120" cy="1249352"/>
            </a:xfrm>
          </p:grpSpPr>
          <p:grpSp>
            <p:nvGrpSpPr>
              <p:cNvPr id="18" name="Group 17">
                <a:extLst>
                  <a:ext uri="{FF2B5EF4-FFF2-40B4-BE49-F238E27FC236}">
                    <a16:creationId xmlns:a16="http://schemas.microsoft.com/office/drawing/2014/main" id="{9FC40720-DCFA-198D-080B-9BA37820E179}"/>
                  </a:ext>
                </a:extLst>
              </p:cNvPr>
              <p:cNvGrpSpPr/>
              <p:nvPr/>
            </p:nvGrpSpPr>
            <p:grpSpPr>
              <a:xfrm>
                <a:off x="7329276" y="4991717"/>
                <a:ext cx="2510540" cy="1199110"/>
                <a:chOff x="5437929" y="4937614"/>
                <a:chExt cx="2510540" cy="1199110"/>
              </a:xfrm>
            </p:grpSpPr>
            <p:sp>
              <p:nvSpPr>
                <p:cNvPr id="14" name="Rounded Rectangle 13">
                  <a:extLst>
                    <a:ext uri="{FF2B5EF4-FFF2-40B4-BE49-F238E27FC236}">
                      <a16:creationId xmlns:a16="http://schemas.microsoft.com/office/drawing/2014/main" id="{A838AE6C-5375-6CC0-D755-D843C2442942}"/>
                    </a:ext>
                  </a:extLst>
                </p:cNvPr>
                <p:cNvSpPr/>
                <p:nvPr/>
              </p:nvSpPr>
              <p:spPr>
                <a:xfrm>
                  <a:off x="5437929" y="4937614"/>
                  <a:ext cx="2510540" cy="1199110"/>
                </a:xfrm>
                <a:prstGeom prst="roundRect">
                  <a:avLst>
                    <a:gd name="adj" fmla="val 7897"/>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EF82C8E-2DFE-480B-7160-05D23E4DEEA1}"/>
                    </a:ext>
                  </a:extLst>
                </p:cNvPr>
                <p:cNvSpPr txBox="1"/>
                <p:nvPr/>
              </p:nvSpPr>
              <p:spPr>
                <a:xfrm>
                  <a:off x="5554250" y="5432487"/>
                  <a:ext cx="1625217" cy="553998"/>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Refine 6R Treatments </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Refine Wave Plan</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000">
                      <a:solidFill>
                        <a:prstClr val="black">
                          <a:lumMod val="75000"/>
                          <a:lumOff val="25000"/>
                        </a:prstClr>
                      </a:solidFill>
                      <a:latin typeface="Segoe UI" panose="020B0502040204020203" pitchFamily="34" charset="0"/>
                      <a:cs typeface="Segoe UI" panose="020B0502040204020203" pitchFamily="34" charset="0"/>
                    </a:rPr>
                    <a:t>Run App Sizing</a:t>
                  </a:r>
                  <a:endParaRPr kumimoji="0"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p:txBody>
            </p:sp>
            <p:sp>
              <p:nvSpPr>
                <p:cNvPr id="17" name="TextBox 16">
                  <a:extLst>
                    <a:ext uri="{FF2B5EF4-FFF2-40B4-BE49-F238E27FC236}">
                      <a16:creationId xmlns:a16="http://schemas.microsoft.com/office/drawing/2014/main" id="{18D07CCD-9FB7-4E32-A54C-E636ECFEDEB0}"/>
                    </a:ext>
                  </a:extLst>
                </p:cNvPr>
                <p:cNvSpPr txBox="1"/>
                <p:nvPr/>
              </p:nvSpPr>
              <p:spPr>
                <a:xfrm>
                  <a:off x="5959953" y="5013353"/>
                  <a:ext cx="1523572" cy="43088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Workshop 2</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1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Workload Planning</a:t>
                  </a:r>
                </a:p>
              </p:txBody>
            </p:sp>
          </p:grpSp>
          <p:pic>
            <p:nvPicPr>
              <p:cNvPr id="111" name="Picture 2">
                <a:extLst>
                  <a:ext uri="{FF2B5EF4-FFF2-40B4-BE49-F238E27FC236}">
                    <a16:creationId xmlns:a16="http://schemas.microsoft.com/office/drawing/2014/main" id="{44BD2ABA-F19C-3E53-1768-7DB39D9B78D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256696" y="4941475"/>
                <a:ext cx="377802" cy="266984"/>
              </a:xfrm>
              <a:prstGeom prst="rect">
                <a:avLst/>
              </a:prstGeom>
            </p:spPr>
          </p:pic>
        </p:grpSp>
        <p:sp>
          <p:nvSpPr>
            <p:cNvPr id="128" name="TextBox 127">
              <a:extLst>
                <a:ext uri="{FF2B5EF4-FFF2-40B4-BE49-F238E27FC236}">
                  <a16:creationId xmlns:a16="http://schemas.microsoft.com/office/drawing/2014/main" id="{47BBF086-F86A-5C90-5B9D-4C3A76D5EE91}"/>
                </a:ext>
              </a:extLst>
            </p:cNvPr>
            <p:cNvSpPr txBox="1"/>
            <p:nvPr/>
          </p:nvSpPr>
          <p:spPr>
            <a:xfrm>
              <a:off x="5952255" y="5096539"/>
              <a:ext cx="55401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8D4"/>
                  </a:solidFill>
                  <a:effectLst/>
                  <a:uLnTx/>
                  <a:uFillTx/>
                  <a:latin typeface="Segoe UI"/>
                  <a:ea typeface="+mn-lt"/>
                  <a:cs typeface="Calibri" panose="020F0502020204030204"/>
                </a:rPr>
                <a:t>1 Hour</a:t>
              </a:r>
              <a:endParaRPr kumimoji="0" lang="en-US" sz="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4" name="Group 93">
            <a:extLst>
              <a:ext uri="{FF2B5EF4-FFF2-40B4-BE49-F238E27FC236}">
                <a16:creationId xmlns:a16="http://schemas.microsoft.com/office/drawing/2014/main" id="{8E5804E3-E618-7043-CD4A-C3EE0F2946F0}"/>
              </a:ext>
            </a:extLst>
          </p:cNvPr>
          <p:cNvGrpSpPr/>
          <p:nvPr/>
        </p:nvGrpSpPr>
        <p:grpSpPr>
          <a:xfrm>
            <a:off x="2186453" y="1147686"/>
            <a:ext cx="2405591" cy="1195900"/>
            <a:chOff x="2525577" y="1414450"/>
            <a:chExt cx="2405591" cy="1195900"/>
          </a:xfrm>
        </p:grpSpPr>
        <p:grpSp>
          <p:nvGrpSpPr>
            <p:cNvPr id="65" name="Group 64">
              <a:extLst>
                <a:ext uri="{FF2B5EF4-FFF2-40B4-BE49-F238E27FC236}">
                  <a16:creationId xmlns:a16="http://schemas.microsoft.com/office/drawing/2014/main" id="{FB3C0924-ED91-2B88-BA89-2F4641BB5D0A}"/>
                </a:ext>
              </a:extLst>
            </p:cNvPr>
            <p:cNvGrpSpPr/>
            <p:nvPr/>
          </p:nvGrpSpPr>
          <p:grpSpPr>
            <a:xfrm>
              <a:off x="2525577" y="1414450"/>
              <a:ext cx="2405591" cy="1195900"/>
              <a:chOff x="5486776" y="3102273"/>
              <a:chExt cx="2405591" cy="1195900"/>
            </a:xfrm>
          </p:grpSpPr>
          <p:sp>
            <p:nvSpPr>
              <p:cNvPr id="69" name="Rounded Rectangle 68">
                <a:extLst>
                  <a:ext uri="{FF2B5EF4-FFF2-40B4-BE49-F238E27FC236}">
                    <a16:creationId xmlns:a16="http://schemas.microsoft.com/office/drawing/2014/main" id="{E133403E-7661-9FCC-AF19-CA6CFF8C0FA2}"/>
                  </a:ext>
                </a:extLst>
              </p:cNvPr>
              <p:cNvSpPr/>
              <p:nvPr/>
            </p:nvSpPr>
            <p:spPr>
              <a:xfrm>
                <a:off x="5486776" y="3102273"/>
                <a:ext cx="2313466" cy="1079405"/>
              </a:xfrm>
              <a:prstGeom prst="roundRect">
                <a:avLst>
                  <a:gd name="adj" fmla="val 7897"/>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3D75C7F1-E5DB-28AE-B60E-E661FA341809}"/>
                  </a:ext>
                </a:extLst>
              </p:cNvPr>
              <p:cNvSpPr txBox="1"/>
              <p:nvPr/>
            </p:nvSpPr>
            <p:spPr>
              <a:xfrm>
                <a:off x="5578901" y="3428704"/>
                <a:ext cx="2313466" cy="869469"/>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a:cs typeface="Segoe UI"/>
                  </a:rPr>
                  <a:t>Assessment Overview</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a:cs typeface="Segoe UI"/>
                  </a:rPr>
                  <a:t>Expectations &amp; Tooling</a:t>
                </a:r>
                <a:endParaRPr lang="en-US" sz="1000" b="0" i="0" u="none" strike="noStrike" kern="1200" cap="none" spc="0" normalizeH="0" baseline="0" noProof="0">
                  <a:ln>
                    <a:noFill/>
                  </a:ln>
                  <a:solidFill>
                    <a:prstClr val="black">
                      <a:lumMod val="75000"/>
                      <a:lumOff val="25000"/>
                    </a:prstClr>
                  </a:solidFill>
                  <a:effectLst/>
                  <a:uLnTx/>
                  <a:uFillTx/>
                  <a:latin typeface="Segoe UI"/>
                  <a:cs typeface="Segoe UI"/>
                </a:endParaRPr>
              </a:p>
              <a:p>
                <a:pPr marL="171450" indent="-171450">
                  <a:buSzPct val="100000"/>
                  <a:buFont typeface="Arial" panose="020B0604020202020204" pitchFamily="34" charset="0"/>
                  <a:buChar char="•"/>
                  <a:defRPr/>
                </a:pPr>
                <a:r>
                  <a:rPr lang="en-US" sz="1000">
                    <a:solidFill>
                      <a:prstClr val="black">
                        <a:lumMod val="75000"/>
                        <a:lumOff val="25000"/>
                      </a:prstClr>
                    </a:solidFill>
                    <a:latin typeface="Segoe UI"/>
                    <a:cs typeface="Segoe UI"/>
                  </a:rPr>
                  <a:t>Share Letter of Engagement</a:t>
                </a:r>
                <a:endParaRPr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a:cs typeface="Segoe UI"/>
                  </a:rPr>
                  <a:t>Next steps email and links</a:t>
                </a:r>
                <a:endParaRPr lang="en-US" sz="1000" b="0" i="0" u="none" strike="noStrike" kern="1200" cap="none" spc="0" normalizeH="0" baseline="0" noProof="0">
                  <a:ln>
                    <a:noFill/>
                  </a:ln>
                  <a:solidFill>
                    <a:prstClr val="black">
                      <a:lumMod val="75000"/>
                      <a:lumOff val="25000"/>
                    </a:prstClr>
                  </a:solidFill>
                  <a:effectLst/>
                  <a:uLnTx/>
                  <a:uFillTx/>
                  <a:latin typeface="Segoe UI"/>
                  <a:cs typeface="Segoe UI"/>
                </a:endParaRP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105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p:txBody>
          </p:sp>
          <p:sp>
            <p:nvSpPr>
              <p:cNvPr id="71" name="TextBox 70">
                <a:extLst>
                  <a:ext uri="{FF2B5EF4-FFF2-40B4-BE49-F238E27FC236}">
                    <a16:creationId xmlns:a16="http://schemas.microsoft.com/office/drawing/2014/main" id="{BE376FC2-90DA-E24F-8522-C1D2D76C4547}"/>
                  </a:ext>
                </a:extLst>
              </p:cNvPr>
              <p:cNvSpPr txBox="1"/>
              <p:nvPr/>
            </p:nvSpPr>
            <p:spPr>
              <a:xfrm>
                <a:off x="5838412" y="3186695"/>
                <a:ext cx="1523572" cy="27699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Kick-Off</a:t>
                </a:r>
              </a:p>
            </p:txBody>
          </p:sp>
        </p:grpSp>
        <p:sp>
          <p:nvSpPr>
            <p:cNvPr id="79" name="TextBox 78">
              <a:extLst>
                <a:ext uri="{FF2B5EF4-FFF2-40B4-BE49-F238E27FC236}">
                  <a16:creationId xmlns:a16="http://schemas.microsoft.com/office/drawing/2014/main" id="{72159245-2D94-02C4-2101-BA63DEF91138}"/>
                </a:ext>
              </a:extLst>
            </p:cNvPr>
            <p:cNvSpPr txBox="1"/>
            <p:nvPr/>
          </p:nvSpPr>
          <p:spPr>
            <a:xfrm>
              <a:off x="4317370" y="1438841"/>
              <a:ext cx="55401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8D4"/>
                  </a:solidFill>
                  <a:effectLst/>
                  <a:uLnTx/>
                  <a:uFillTx/>
                  <a:latin typeface="Segoe UI"/>
                  <a:ea typeface="+mn-lt"/>
                  <a:cs typeface="Calibri" panose="020F0502020204030204"/>
                </a:rPr>
                <a:t>1 Hour</a:t>
              </a:r>
              <a:endParaRPr kumimoji="0" lang="en-US" sz="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144113C3-86FA-70BC-6DF9-2A513480F22C}"/>
              </a:ext>
            </a:extLst>
          </p:cNvPr>
          <p:cNvGrpSpPr/>
          <p:nvPr/>
        </p:nvGrpSpPr>
        <p:grpSpPr>
          <a:xfrm>
            <a:off x="4911617" y="3029575"/>
            <a:ext cx="2580009" cy="1506856"/>
            <a:chOff x="6148072" y="2716212"/>
            <a:chExt cx="2580009" cy="1506856"/>
          </a:xfrm>
        </p:grpSpPr>
        <p:sp>
          <p:nvSpPr>
            <p:cNvPr id="40" name="Rounded Rectangle 39">
              <a:extLst>
                <a:ext uri="{FF2B5EF4-FFF2-40B4-BE49-F238E27FC236}">
                  <a16:creationId xmlns:a16="http://schemas.microsoft.com/office/drawing/2014/main" id="{2AB063E1-026E-D12B-F0DF-A8ACA8F50ADF}"/>
                </a:ext>
              </a:extLst>
            </p:cNvPr>
            <p:cNvSpPr/>
            <p:nvPr/>
          </p:nvSpPr>
          <p:spPr>
            <a:xfrm>
              <a:off x="6148072" y="2716212"/>
              <a:ext cx="2580009" cy="1166454"/>
            </a:xfrm>
            <a:prstGeom prst="roundRect">
              <a:avLst>
                <a:gd name="adj" fmla="val 7897"/>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64D1316E-B5C0-B7FA-92F1-8DB51F2A6597}"/>
                </a:ext>
              </a:extLst>
            </p:cNvPr>
            <p:cNvSpPr txBox="1"/>
            <p:nvPr/>
          </p:nvSpPr>
          <p:spPr>
            <a:xfrm>
              <a:off x="6267416" y="3215100"/>
              <a:ext cx="2341319" cy="1007968"/>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Validate uploaded scan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Prepare Dr Migrate for planning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Import CMDB data if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11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p:txBody>
        </p:sp>
        <p:sp>
          <p:nvSpPr>
            <p:cNvPr id="42" name="TextBox 41">
              <a:extLst>
                <a:ext uri="{FF2B5EF4-FFF2-40B4-BE49-F238E27FC236}">
                  <a16:creationId xmlns:a16="http://schemas.microsoft.com/office/drawing/2014/main" id="{0EAB7777-4638-F54E-8AAE-EE6C6CFAFFB2}"/>
                </a:ext>
              </a:extLst>
            </p:cNvPr>
            <p:cNvSpPr txBox="1"/>
            <p:nvPr/>
          </p:nvSpPr>
          <p:spPr>
            <a:xfrm>
              <a:off x="6481871" y="2776656"/>
              <a:ext cx="1835346" cy="415498"/>
            </a:xfrm>
            <a:prstGeom prst="rect">
              <a:avLst/>
            </a:prstGeom>
            <a:noFill/>
            <a:ln>
              <a:no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Customer Not Required</a:t>
              </a:r>
            </a:p>
            <a:p>
              <a:pPr algn="ctr">
                <a:buSzPct val="100000"/>
                <a:defRPr/>
              </a:pPr>
              <a:r>
                <a:rPr lang="en-US" sz="1200" b="1">
                  <a:solidFill>
                    <a:prstClr val="black"/>
                  </a:solidFill>
                  <a:latin typeface="Segoe UI"/>
                  <a:cs typeface="Segoe UI"/>
                </a:rPr>
                <a:t>Workshop Prep</a:t>
              </a:r>
              <a:endParaRPr lang="en-US" sz="12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grpSp>
        <p:nvGrpSpPr>
          <p:cNvPr id="5" name="Group 4">
            <a:extLst>
              <a:ext uri="{FF2B5EF4-FFF2-40B4-BE49-F238E27FC236}">
                <a16:creationId xmlns:a16="http://schemas.microsoft.com/office/drawing/2014/main" id="{50D1BDF7-7A99-D682-70BB-AF090A8FF8BC}"/>
              </a:ext>
            </a:extLst>
          </p:cNvPr>
          <p:cNvGrpSpPr/>
          <p:nvPr/>
        </p:nvGrpSpPr>
        <p:grpSpPr>
          <a:xfrm>
            <a:off x="9125080" y="5166668"/>
            <a:ext cx="2295556" cy="1213206"/>
            <a:chOff x="4010120" y="5065357"/>
            <a:chExt cx="2295556" cy="1213206"/>
          </a:xfrm>
        </p:grpSpPr>
        <p:grpSp>
          <p:nvGrpSpPr>
            <p:cNvPr id="12" name="Group 11">
              <a:extLst>
                <a:ext uri="{FF2B5EF4-FFF2-40B4-BE49-F238E27FC236}">
                  <a16:creationId xmlns:a16="http://schemas.microsoft.com/office/drawing/2014/main" id="{6457E7EF-799A-E229-D59E-7A93D104F5DB}"/>
                </a:ext>
              </a:extLst>
            </p:cNvPr>
            <p:cNvGrpSpPr/>
            <p:nvPr/>
          </p:nvGrpSpPr>
          <p:grpSpPr>
            <a:xfrm>
              <a:off x="4010120" y="5065357"/>
              <a:ext cx="2293525" cy="1213206"/>
              <a:chOff x="5437929" y="4937613"/>
              <a:chExt cx="2293525" cy="1213206"/>
            </a:xfrm>
          </p:grpSpPr>
          <p:sp>
            <p:nvSpPr>
              <p:cNvPr id="16" name="Rounded Rectangle 15">
                <a:extLst>
                  <a:ext uri="{FF2B5EF4-FFF2-40B4-BE49-F238E27FC236}">
                    <a16:creationId xmlns:a16="http://schemas.microsoft.com/office/drawing/2014/main" id="{020039F4-18BD-DF74-2309-FDC54E75C482}"/>
                  </a:ext>
                </a:extLst>
              </p:cNvPr>
              <p:cNvSpPr/>
              <p:nvPr/>
            </p:nvSpPr>
            <p:spPr>
              <a:xfrm>
                <a:off x="5437929" y="4937613"/>
                <a:ext cx="2293525" cy="1213206"/>
              </a:xfrm>
              <a:prstGeom prst="roundRect">
                <a:avLst>
                  <a:gd name="adj" fmla="val 7897"/>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3C2580C-90BD-720C-6E55-40E4801CB495}"/>
                  </a:ext>
                </a:extLst>
              </p:cNvPr>
              <p:cNvSpPr txBox="1"/>
              <p:nvPr/>
            </p:nvSpPr>
            <p:spPr>
              <a:xfrm>
                <a:off x="5593305" y="5447740"/>
                <a:ext cx="1892129" cy="553998"/>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a:cs typeface="Segoe UI"/>
                  </a:rPr>
                  <a:t>Review overall strategy </a:t>
                </a:r>
              </a:p>
              <a:p>
                <a:pPr marL="171450" indent="-171450">
                  <a:buSzPct val="100000"/>
                  <a:buFont typeface="Arial" panose="020B0604020202020204" pitchFamily="34" charset="0"/>
                  <a:buChar char="•"/>
                  <a:defRPr/>
                </a:pPr>
                <a:r>
                  <a:rPr lang="en-US" sz="1000">
                    <a:solidFill>
                      <a:prstClr val="black">
                        <a:lumMod val="75000"/>
                        <a:lumOff val="25000"/>
                      </a:prstClr>
                    </a:solidFill>
                    <a:latin typeface="Segoe UI"/>
                    <a:cs typeface="Segoe UI"/>
                  </a:rPr>
                  <a:t>Discuss recommended next steps</a:t>
                </a:r>
                <a:endParaRPr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sp>
            <p:nvSpPr>
              <p:cNvPr id="20" name="TextBox 19">
                <a:extLst>
                  <a:ext uri="{FF2B5EF4-FFF2-40B4-BE49-F238E27FC236}">
                    <a16:creationId xmlns:a16="http://schemas.microsoft.com/office/drawing/2014/main" id="{CC596B1E-D54B-E127-F090-062389779EB6}"/>
                  </a:ext>
                </a:extLst>
              </p:cNvPr>
              <p:cNvSpPr txBox="1"/>
              <p:nvPr/>
            </p:nvSpPr>
            <p:spPr>
              <a:xfrm>
                <a:off x="5809986" y="4992670"/>
                <a:ext cx="1369481" cy="43088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1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Present Plan </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1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&amp; Next Steps</a:t>
                </a:r>
              </a:p>
            </p:txBody>
          </p:sp>
        </p:grpSp>
        <p:sp>
          <p:nvSpPr>
            <p:cNvPr id="11" name="TextBox 10">
              <a:extLst>
                <a:ext uri="{FF2B5EF4-FFF2-40B4-BE49-F238E27FC236}">
                  <a16:creationId xmlns:a16="http://schemas.microsoft.com/office/drawing/2014/main" id="{F5F54E52-659B-7E16-2B05-63BE4F39EB00}"/>
                </a:ext>
              </a:extLst>
            </p:cNvPr>
            <p:cNvSpPr txBox="1"/>
            <p:nvPr/>
          </p:nvSpPr>
          <p:spPr>
            <a:xfrm>
              <a:off x="5751658" y="5096231"/>
              <a:ext cx="55401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8D4"/>
                  </a:solidFill>
                  <a:effectLst/>
                  <a:uLnTx/>
                  <a:uFillTx/>
                  <a:latin typeface="Segoe UI"/>
                  <a:ea typeface="+mn-lt"/>
                  <a:cs typeface="Calibri" panose="020F0502020204030204"/>
                </a:rPr>
                <a:t>1 Hour</a:t>
              </a:r>
              <a:endParaRPr kumimoji="0" lang="en-US" sz="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4">
            <a:extLst>
              <a:ext uri="{FF2B5EF4-FFF2-40B4-BE49-F238E27FC236}">
                <a16:creationId xmlns:a16="http://schemas.microsoft.com/office/drawing/2014/main" id="{A90F9338-7191-5C64-807A-7DF0312F16C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952522" y="5024411"/>
            <a:ext cx="471607" cy="335543"/>
          </a:xfrm>
          <a:prstGeom prst="rect">
            <a:avLst/>
          </a:prstGeom>
          <a:noFill/>
        </p:spPr>
      </p:pic>
      <p:pic>
        <p:nvPicPr>
          <p:cNvPr id="26" name="Picture 2" descr="Complete icon - Free download on Iconfinder">
            <a:extLst>
              <a:ext uri="{FF2B5EF4-FFF2-40B4-BE49-F238E27FC236}">
                <a16:creationId xmlns:a16="http://schemas.microsoft.com/office/drawing/2014/main" id="{851580C4-B5BC-3E43-7D44-9C090CAD29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3969" y="1025188"/>
            <a:ext cx="303919" cy="30391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20CC8B87-92B2-1AA2-AE37-B7ED202F11E6}"/>
              </a:ext>
            </a:extLst>
          </p:cNvPr>
          <p:cNvSpPr/>
          <p:nvPr/>
        </p:nvSpPr>
        <p:spPr>
          <a:xfrm>
            <a:off x="6893742" y="1124140"/>
            <a:ext cx="2170919" cy="1079406"/>
          </a:xfrm>
          <a:prstGeom prst="roundRect">
            <a:avLst>
              <a:gd name="adj" fmla="val 7897"/>
            </a:avLst>
          </a:prstGeom>
          <a:solidFill>
            <a:schemeClr val="bg1"/>
          </a:solidFill>
          <a:ln w="38100" cap="flat">
            <a:gradFill flip="none" rotWithShape="1">
              <a:gsLst>
                <a:gs pos="0">
                  <a:srgbClr val="FF5C39"/>
                </a:gs>
                <a:gs pos="51000">
                  <a:srgbClr val="C03BC4"/>
                </a:gs>
                <a:gs pos="100000">
                  <a:srgbClr val="0078D4"/>
                </a:gs>
              </a:gsLst>
              <a:path path="circle">
                <a:fillToRect l="100000" t="100000"/>
              </a:path>
              <a:tileRect r="-100000" b="-100000"/>
            </a:gradFill>
            <a:prstDash val="solid"/>
            <a:miter/>
          </a:ln>
          <a:effectLst>
            <a:glow rad="94628">
              <a:srgbClr val="C56ECE">
                <a:alpha val="50000"/>
              </a:srgbClr>
            </a:glow>
            <a:outerShdw blurRad="63500" dist="63500" dir="2700000" algn="tl" rotWithShape="0">
              <a:srgbClr val="000000">
                <a:alpha val="50000"/>
              </a:srgbClr>
            </a:outerShdw>
          </a:effectLst>
        </p:spPr>
        <p:txBody>
          <a:bodyPr rot="0" spcFirstLastPara="0" vert="horz" wrap="square" lIns="0" tIns="0" rIns="0" bIns="0" numCol="1" spcCol="0" rtlCol="0" fromWordArt="0" anchor="ctr" anchorCtr="0" forceAA="0" compatLnSpc="1">
            <a:prstTxWarp prst="textNoShape">
              <a:avLst/>
            </a:prstTxWarp>
            <a:noAutofit/>
          </a:bodyPr>
          <a:lstStyle/>
          <a:p>
            <a:pPr algn="ctr"/>
            <a:endParaRPr lang="en-US" sz="1400" b="1">
              <a:solidFill>
                <a:schemeClr val="tx1"/>
              </a:solidFill>
              <a:latin typeface="Aptos" panose="020B0004020202020204" pitchFamily="34" charset="0"/>
              <a:cs typeface="Segoe Sans Text Semibold"/>
            </a:endParaRPr>
          </a:p>
        </p:txBody>
      </p:sp>
      <p:sp>
        <p:nvSpPr>
          <p:cNvPr id="7" name="TextBox 6">
            <a:extLst>
              <a:ext uri="{FF2B5EF4-FFF2-40B4-BE49-F238E27FC236}">
                <a16:creationId xmlns:a16="http://schemas.microsoft.com/office/drawing/2014/main" id="{B27F1146-E461-9526-BD14-A74689430EE0}"/>
              </a:ext>
            </a:extLst>
          </p:cNvPr>
          <p:cNvSpPr txBox="1"/>
          <p:nvPr/>
        </p:nvSpPr>
        <p:spPr>
          <a:xfrm>
            <a:off x="6958575" y="1470580"/>
            <a:ext cx="1962633" cy="553998"/>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Scan target environments </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Upload Results</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Remediate if necessary</a:t>
            </a:r>
          </a:p>
        </p:txBody>
      </p:sp>
      <p:sp>
        <p:nvSpPr>
          <p:cNvPr id="13" name="TextBox 12">
            <a:extLst>
              <a:ext uri="{FF2B5EF4-FFF2-40B4-BE49-F238E27FC236}">
                <a16:creationId xmlns:a16="http://schemas.microsoft.com/office/drawing/2014/main" id="{8338BF57-929E-4099-2997-2CE5C97741CC}"/>
              </a:ext>
            </a:extLst>
          </p:cNvPr>
          <p:cNvSpPr txBox="1"/>
          <p:nvPr/>
        </p:nvSpPr>
        <p:spPr>
          <a:xfrm>
            <a:off x="7189945" y="1239736"/>
            <a:ext cx="1523572" cy="27699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Data Collection</a:t>
            </a:r>
          </a:p>
        </p:txBody>
      </p:sp>
      <p:sp>
        <p:nvSpPr>
          <p:cNvPr id="21" name="TextBox 20">
            <a:extLst>
              <a:ext uri="{FF2B5EF4-FFF2-40B4-BE49-F238E27FC236}">
                <a16:creationId xmlns:a16="http://schemas.microsoft.com/office/drawing/2014/main" id="{F52EB0A1-068C-E6D4-FD00-ADEBB70B4168}"/>
              </a:ext>
            </a:extLst>
          </p:cNvPr>
          <p:cNvSpPr txBox="1"/>
          <p:nvPr/>
        </p:nvSpPr>
        <p:spPr>
          <a:xfrm>
            <a:off x="8505949" y="1141903"/>
            <a:ext cx="695243"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8D4"/>
                </a:solidFill>
                <a:effectLst/>
                <a:uLnTx/>
                <a:uFillTx/>
                <a:latin typeface="Segoe UI"/>
                <a:ea typeface="+mn-lt"/>
                <a:cs typeface="Calibri" panose="020F0502020204030204"/>
              </a:rPr>
              <a:t>1 Hour</a:t>
            </a:r>
            <a:endParaRPr kumimoji="0" lang="en-US" sz="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4">
            <a:extLst>
              <a:ext uri="{FF2B5EF4-FFF2-40B4-BE49-F238E27FC236}">
                <a16:creationId xmlns:a16="http://schemas.microsoft.com/office/drawing/2014/main" id="{130671DA-D9D0-09A1-790D-3358A26366D2}"/>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745976" y="983323"/>
            <a:ext cx="323551" cy="319979"/>
          </a:xfrm>
          <a:prstGeom prst="rect">
            <a:avLst/>
          </a:prstGeom>
          <a:ln>
            <a:noFill/>
          </a:ln>
        </p:spPr>
      </p:pic>
      <p:sp>
        <p:nvSpPr>
          <p:cNvPr id="23" name="Title 3">
            <a:extLst>
              <a:ext uri="{FF2B5EF4-FFF2-40B4-BE49-F238E27FC236}">
                <a16:creationId xmlns:a16="http://schemas.microsoft.com/office/drawing/2014/main" id="{B8D1D748-965B-61C1-ED34-122CE0F5A34D}"/>
              </a:ext>
            </a:extLst>
          </p:cNvPr>
          <p:cNvSpPr txBox="1">
            <a:spLocks/>
          </p:cNvSpPr>
          <p:nvPr/>
        </p:nvSpPr>
        <p:spPr>
          <a:xfrm>
            <a:off x="9749763" y="-12040"/>
            <a:ext cx="2457444" cy="4901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67" b="1" kern="1200">
                <a:solidFill>
                  <a:schemeClr val="tx1"/>
                </a:solidFill>
                <a:latin typeface="Poppins" pitchFamily="2" charset="77"/>
                <a:ea typeface="+mj-ea"/>
                <a:cs typeface="Poppins" pitchFamily="2" charset="77"/>
              </a:defRPr>
            </a:lvl1pPr>
          </a:lstStyle>
          <a:p>
            <a:pPr>
              <a:defRPr/>
            </a:pPr>
            <a:r>
              <a:rPr lang="en-US" sz="1100" dirty="0">
                <a:solidFill>
                  <a:schemeClr val="bg2">
                    <a:lumMod val="50000"/>
                  </a:schemeClr>
                </a:solidFill>
                <a:latin typeface="Aptos Display" panose="02110004020202020204"/>
                <a:cs typeface="+mj-cs"/>
              </a:rPr>
              <a:t>*90 Day Funded Dr Migrate License </a:t>
            </a:r>
          </a:p>
        </p:txBody>
      </p:sp>
    </p:spTree>
    <p:extLst>
      <p:ext uri="{BB962C8B-B14F-4D97-AF65-F5344CB8AC3E}">
        <p14:creationId xmlns:p14="http://schemas.microsoft.com/office/powerpoint/2010/main" val="3275447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5A4C8-4E18-6191-D25A-FA1F3D5E8AF4}"/>
            </a:ext>
          </a:extLst>
        </p:cNvPr>
        <p:cNvGrpSpPr/>
        <p:nvPr/>
      </p:nvGrpSpPr>
      <p:grpSpPr>
        <a:xfrm>
          <a:off x="0" y="0"/>
          <a:ext cx="0" cy="0"/>
          <a:chOff x="0" y="0"/>
          <a:chExt cx="0" cy="0"/>
        </a:xfrm>
      </p:grpSpPr>
      <p:sp>
        <p:nvSpPr>
          <p:cNvPr id="67" name="Rectangle 66">
            <a:extLst>
              <a:ext uri="{FF2B5EF4-FFF2-40B4-BE49-F238E27FC236}">
                <a16:creationId xmlns:a16="http://schemas.microsoft.com/office/drawing/2014/main" id="{86CB67DA-1887-9496-947C-7985C6D55706}"/>
              </a:ext>
            </a:extLst>
          </p:cNvPr>
          <p:cNvSpPr/>
          <p:nvPr/>
        </p:nvSpPr>
        <p:spPr bwMode="auto">
          <a:xfrm>
            <a:off x="0" y="4374776"/>
            <a:ext cx="12192000" cy="2483224"/>
          </a:xfrm>
          <a:prstGeom prst="rect">
            <a:avLst/>
          </a:prstGeom>
          <a:solidFill>
            <a:schemeClr val="bg1">
              <a:lumMod val="85000"/>
              <a:alpha val="10334"/>
            </a:schemeClr>
          </a:solidFill>
          <a:ln>
            <a:noFill/>
            <a:headEnd type="none" w="med" len="med"/>
            <a:tailEnd type="none" w="med" len="med"/>
          </a:ln>
          <a:effectLst>
            <a:outerShdw blurRad="50800" dist="50800" dir="5400000" algn="ctr" rotWithShape="0">
              <a:schemeClr val="accent2">
                <a:lumMod val="20000"/>
                <a:lumOff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grpSp>
        <p:nvGrpSpPr>
          <p:cNvPr id="45" name="Group 44">
            <a:extLst>
              <a:ext uri="{FF2B5EF4-FFF2-40B4-BE49-F238E27FC236}">
                <a16:creationId xmlns:a16="http://schemas.microsoft.com/office/drawing/2014/main" id="{6C95DBC9-4807-264C-3F9D-7242E4EFA159}"/>
              </a:ext>
            </a:extLst>
          </p:cNvPr>
          <p:cNvGrpSpPr/>
          <p:nvPr/>
        </p:nvGrpSpPr>
        <p:grpSpPr>
          <a:xfrm>
            <a:off x="577294" y="1443722"/>
            <a:ext cx="6506743" cy="2485841"/>
            <a:chOff x="577294" y="1443722"/>
            <a:chExt cx="6506743" cy="2485841"/>
          </a:xfrm>
        </p:grpSpPr>
        <p:sp>
          <p:nvSpPr>
            <p:cNvPr id="38" name="Rectangle: Rounded Corners 46">
              <a:extLst>
                <a:ext uri="{FF2B5EF4-FFF2-40B4-BE49-F238E27FC236}">
                  <a16:creationId xmlns:a16="http://schemas.microsoft.com/office/drawing/2014/main" id="{58BAD463-2CF1-D574-A813-224A848D60EB}"/>
                </a:ext>
              </a:extLst>
            </p:cNvPr>
            <p:cNvSpPr/>
            <p:nvPr/>
          </p:nvSpPr>
          <p:spPr>
            <a:xfrm>
              <a:off x="577294" y="1718549"/>
              <a:ext cx="6506743" cy="2211014"/>
            </a:xfrm>
            <a:prstGeom prst="roundRect">
              <a:avLst>
                <a:gd name="adj" fmla="val 10480"/>
              </a:avLst>
            </a:prstGeom>
            <a:solidFill>
              <a:schemeClr val="bg1"/>
            </a:solidFill>
            <a:ln w="19050">
              <a:solidFill>
                <a:schemeClr val="bg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6388E113-0DC2-8A67-4B0A-C374AD054A14}"/>
                </a:ext>
              </a:extLst>
            </p:cNvPr>
            <p:cNvSpPr txBox="1"/>
            <p:nvPr/>
          </p:nvSpPr>
          <p:spPr>
            <a:xfrm flipH="1">
              <a:off x="3350555" y="1443722"/>
              <a:ext cx="104547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On-Premises</a:t>
              </a:r>
            </a:p>
          </p:txBody>
        </p:sp>
        <p:grpSp>
          <p:nvGrpSpPr>
            <p:cNvPr id="53" name="Group 52">
              <a:extLst>
                <a:ext uri="{FF2B5EF4-FFF2-40B4-BE49-F238E27FC236}">
                  <a16:creationId xmlns:a16="http://schemas.microsoft.com/office/drawing/2014/main" id="{13332ED1-2655-2E6C-5185-CD409809F25A}"/>
                </a:ext>
              </a:extLst>
            </p:cNvPr>
            <p:cNvGrpSpPr/>
            <p:nvPr/>
          </p:nvGrpSpPr>
          <p:grpSpPr>
            <a:xfrm>
              <a:off x="2236820" y="2475870"/>
              <a:ext cx="2230311" cy="1023704"/>
              <a:chOff x="2329244" y="2647509"/>
              <a:chExt cx="2230311" cy="1023704"/>
            </a:xfrm>
          </p:grpSpPr>
          <p:cxnSp>
            <p:nvCxnSpPr>
              <p:cNvPr id="35" name="Straight Arrow Connector 34">
                <a:extLst>
                  <a:ext uri="{FF2B5EF4-FFF2-40B4-BE49-F238E27FC236}">
                    <a16:creationId xmlns:a16="http://schemas.microsoft.com/office/drawing/2014/main" id="{897D4273-9F74-D685-98C2-BBDBE01F0956}"/>
                  </a:ext>
                </a:extLst>
              </p:cNvPr>
              <p:cNvCxnSpPr>
                <a:cxnSpLocks/>
              </p:cNvCxnSpPr>
              <p:nvPr/>
            </p:nvCxnSpPr>
            <p:spPr>
              <a:xfrm>
                <a:off x="2428359" y="3081638"/>
                <a:ext cx="2131196" cy="0"/>
              </a:xfrm>
              <a:prstGeom prst="straightConnector1">
                <a:avLst/>
              </a:prstGeom>
              <a:ln w="38100">
                <a:solidFill>
                  <a:srgbClr val="0078D4"/>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FD37693-5410-7526-76DD-5AEE7A26BC20}"/>
                  </a:ext>
                </a:extLst>
              </p:cNvPr>
              <p:cNvSpPr txBox="1"/>
              <p:nvPr/>
            </p:nvSpPr>
            <p:spPr>
              <a:xfrm flipH="1">
                <a:off x="2329244" y="2647509"/>
                <a:ext cx="210714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000000"/>
                    </a:solidFill>
                    <a:effectLst/>
                    <a:uLnTx/>
                    <a:uFillTx/>
                    <a:latin typeface="Segoe Sans Text"/>
                    <a:ea typeface="+mn-ea"/>
                    <a:cs typeface="+mn-cs"/>
                  </a:rPr>
                  <a:t>DMC executes read-only queries using API</a:t>
                </a:r>
                <a:endParaRPr kumimoji="0" lang="en-US"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sp>
            <p:nvSpPr>
              <p:cNvPr id="16" name="TextBox 15">
                <a:extLst>
                  <a:ext uri="{FF2B5EF4-FFF2-40B4-BE49-F238E27FC236}">
                    <a16:creationId xmlns:a16="http://schemas.microsoft.com/office/drawing/2014/main" id="{63BB6B1B-A56C-93DD-19F6-95F23D37167A}"/>
                  </a:ext>
                </a:extLst>
              </p:cNvPr>
              <p:cNvSpPr txBox="1"/>
              <p:nvPr/>
            </p:nvSpPr>
            <p:spPr>
              <a:xfrm flipH="1">
                <a:off x="2959706" y="3209548"/>
                <a:ext cx="1103123"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Port 443/5985/5986 (HTTPS)</a:t>
                </a:r>
              </a:p>
            </p:txBody>
          </p:sp>
        </p:grpSp>
        <p:grpSp>
          <p:nvGrpSpPr>
            <p:cNvPr id="2" name="Group 1">
              <a:extLst>
                <a:ext uri="{FF2B5EF4-FFF2-40B4-BE49-F238E27FC236}">
                  <a16:creationId xmlns:a16="http://schemas.microsoft.com/office/drawing/2014/main" id="{6D85C40F-92C2-6365-8FA0-6111E06CADFB}"/>
                </a:ext>
              </a:extLst>
            </p:cNvPr>
            <p:cNvGrpSpPr/>
            <p:nvPr/>
          </p:nvGrpSpPr>
          <p:grpSpPr>
            <a:xfrm>
              <a:off x="4761302" y="1826657"/>
              <a:ext cx="2031162" cy="1690531"/>
              <a:chOff x="968858" y="2100771"/>
              <a:chExt cx="2031162" cy="1690531"/>
            </a:xfrm>
          </p:grpSpPr>
          <p:sp>
            <p:nvSpPr>
              <p:cNvPr id="51" name="Title 3">
                <a:extLst>
                  <a:ext uri="{FF2B5EF4-FFF2-40B4-BE49-F238E27FC236}">
                    <a16:creationId xmlns:a16="http://schemas.microsoft.com/office/drawing/2014/main" id="{51BBDC37-34FB-C70E-3E8A-FD7C382C216C}"/>
                  </a:ext>
                </a:extLst>
              </p:cNvPr>
              <p:cNvSpPr txBox="1">
                <a:spLocks/>
              </p:cNvSpPr>
              <p:nvPr/>
            </p:nvSpPr>
            <p:spPr>
              <a:xfrm>
                <a:off x="968858" y="2100771"/>
                <a:ext cx="2031162" cy="432745"/>
              </a:xfrm>
              <a:prstGeom prst="rect">
                <a:avLst/>
              </a:prstGeom>
            </p:spPr>
            <p:txBody>
              <a:bodyPr wrap="none"/>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solidFill>
                    <a:effectLst/>
                    <a:uLnTx/>
                    <a:uFillTx/>
                    <a:latin typeface="Segoe UI Semibold" panose="020B0702040204020203" pitchFamily="34" charset="0"/>
                    <a:ea typeface="+mn-ea"/>
                    <a:cs typeface="Segoe UI Semibold" panose="020B0702040204020203" pitchFamily="34" charset="0"/>
                  </a:rPr>
                  <a:t>Target servers</a:t>
                </a:r>
              </a:p>
            </p:txBody>
          </p:sp>
          <p:pic>
            <p:nvPicPr>
              <p:cNvPr id="8" name="Graphic 7" descr="Server outline">
                <a:extLst>
                  <a:ext uri="{FF2B5EF4-FFF2-40B4-BE49-F238E27FC236}">
                    <a16:creationId xmlns:a16="http://schemas.microsoft.com/office/drawing/2014/main" id="{FD60C2BF-C440-F2D2-25FE-333394ED11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6012" y="2718640"/>
                <a:ext cx="914400" cy="914400"/>
              </a:xfrm>
              <a:prstGeom prst="rect">
                <a:avLst/>
              </a:prstGeom>
            </p:spPr>
          </p:pic>
          <p:pic>
            <p:nvPicPr>
              <p:cNvPr id="10" name="Graphic 9" descr="Server outline">
                <a:extLst>
                  <a:ext uri="{FF2B5EF4-FFF2-40B4-BE49-F238E27FC236}">
                    <a16:creationId xmlns:a16="http://schemas.microsoft.com/office/drawing/2014/main" id="{05ED69EF-D83C-29B5-A006-D7B04DA35E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1059" y="2718640"/>
                <a:ext cx="914400" cy="914400"/>
              </a:xfrm>
              <a:prstGeom prst="rect">
                <a:avLst/>
              </a:prstGeom>
            </p:spPr>
          </p:pic>
          <p:sp>
            <p:nvSpPr>
              <p:cNvPr id="7" name="Rectangle: Rounded Corners 6">
                <a:extLst>
                  <a:ext uri="{FF2B5EF4-FFF2-40B4-BE49-F238E27FC236}">
                    <a16:creationId xmlns:a16="http://schemas.microsoft.com/office/drawing/2014/main" id="{5C1ABCC7-05E1-93BB-07AB-5BAC6C7BDC78}"/>
                  </a:ext>
                </a:extLst>
              </p:cNvPr>
              <p:cNvSpPr/>
              <p:nvPr/>
            </p:nvSpPr>
            <p:spPr>
              <a:xfrm>
                <a:off x="1067535" y="2581943"/>
                <a:ext cx="1833808" cy="1209359"/>
              </a:xfrm>
              <a:prstGeom prst="roundRect">
                <a:avLst>
                  <a:gd name="adj" fmla="val 7136"/>
                </a:avLst>
              </a:prstGeom>
              <a:noFill/>
              <a:ln w="19050">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5" name="Title 3">
            <a:extLst>
              <a:ext uri="{FF2B5EF4-FFF2-40B4-BE49-F238E27FC236}">
                <a16:creationId xmlns:a16="http://schemas.microsoft.com/office/drawing/2014/main" id="{1322648D-6E6A-53F3-3919-FFE7F31E0BA9}"/>
              </a:ext>
            </a:extLst>
          </p:cNvPr>
          <p:cNvSpPr txBox="1">
            <a:spLocks/>
          </p:cNvSpPr>
          <p:nvPr/>
        </p:nvSpPr>
        <p:spPr>
          <a:xfrm>
            <a:off x="335565" y="159795"/>
            <a:ext cx="10301505" cy="731877"/>
          </a:xfrm>
          <a:prstGeom prst="rect">
            <a:avLst/>
          </a:prstGeom>
        </p:spPr>
        <p:txBody>
          <a:bodyPr vert="horz" lIns="91440" tIns="45720" rIns="91440" bIns="45720" rtlCol="0" anchor="b">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4000" b="0" i="0" u="none" strike="noStrike" kern="1200" cap="none" spc="-50" normalizeH="0" baseline="0" noProof="0">
                <a:ln w="3175">
                  <a:noFill/>
                </a:ln>
                <a:solidFill>
                  <a:srgbClr val="0E2841"/>
                </a:solidFill>
                <a:effectLst/>
                <a:uLnTx/>
                <a:uFillTx/>
                <a:latin typeface="Aptos Display" panose="02110004020202020204"/>
                <a:ea typeface="+mn-ea"/>
                <a:cs typeface="Segoe UI" pitchFamily="34" charset="0"/>
              </a:rPr>
              <a:t>How Data Collection with DMC Works</a:t>
            </a:r>
          </a:p>
        </p:txBody>
      </p:sp>
      <p:sp>
        <p:nvSpPr>
          <p:cNvPr id="60" name="TextBox 59">
            <a:extLst>
              <a:ext uri="{FF2B5EF4-FFF2-40B4-BE49-F238E27FC236}">
                <a16:creationId xmlns:a16="http://schemas.microsoft.com/office/drawing/2014/main" id="{FE21E2D3-3867-1D9F-C825-6C9782FDF5E2}"/>
              </a:ext>
            </a:extLst>
          </p:cNvPr>
          <p:cNvSpPr txBox="1"/>
          <p:nvPr/>
        </p:nvSpPr>
        <p:spPr>
          <a:xfrm>
            <a:off x="381783" y="819514"/>
            <a:ext cx="1059189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Segoe Sans Text"/>
                <a:ea typeface="+mn-ea"/>
                <a:cs typeface="+mn-cs"/>
              </a:rPr>
              <a:t>No Agents. No Installs. No Persistent Access.</a:t>
            </a: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3" name="Group 42">
            <a:extLst>
              <a:ext uri="{FF2B5EF4-FFF2-40B4-BE49-F238E27FC236}">
                <a16:creationId xmlns:a16="http://schemas.microsoft.com/office/drawing/2014/main" id="{622FD0BA-20BF-9C20-46F7-17FD0CACCBD3}"/>
              </a:ext>
            </a:extLst>
          </p:cNvPr>
          <p:cNvGrpSpPr/>
          <p:nvPr/>
        </p:nvGrpSpPr>
        <p:grpSpPr>
          <a:xfrm>
            <a:off x="381783" y="2307829"/>
            <a:ext cx="2260353" cy="1256852"/>
            <a:chOff x="335565" y="2265440"/>
            <a:chExt cx="2260353" cy="1256852"/>
          </a:xfrm>
        </p:grpSpPr>
        <p:pic>
          <p:nvPicPr>
            <p:cNvPr id="9" name="Picture 8" descr="A blue circle in the dark&#10;&#10;AI-generated content may be incorrect.">
              <a:extLst>
                <a:ext uri="{FF2B5EF4-FFF2-40B4-BE49-F238E27FC236}">
                  <a16:creationId xmlns:a16="http://schemas.microsoft.com/office/drawing/2014/main" id="{85847126-B510-F41E-CDB5-2787BCF0F42D}"/>
                </a:ext>
              </a:extLst>
            </p:cNvPr>
            <p:cNvPicPr>
              <a:picLocks noChangeAspect="1"/>
            </p:cNvPicPr>
            <p:nvPr/>
          </p:nvPicPr>
          <p:blipFill>
            <a:blip r:embed="rId5"/>
            <a:stretch>
              <a:fillRect/>
            </a:stretch>
          </p:blipFill>
          <p:spPr>
            <a:xfrm>
              <a:off x="1040893" y="2417920"/>
              <a:ext cx="820208" cy="390575"/>
            </a:xfrm>
            <a:prstGeom prst="rect">
              <a:avLst/>
            </a:prstGeom>
          </p:spPr>
        </p:pic>
        <p:grpSp>
          <p:nvGrpSpPr>
            <p:cNvPr id="30" name="Graphic 19" descr="Monitor outline">
              <a:extLst>
                <a:ext uri="{FF2B5EF4-FFF2-40B4-BE49-F238E27FC236}">
                  <a16:creationId xmlns:a16="http://schemas.microsoft.com/office/drawing/2014/main" id="{22338220-0470-9DF9-CC40-29762C31E47B}"/>
                </a:ext>
              </a:extLst>
            </p:cNvPr>
            <p:cNvGrpSpPr/>
            <p:nvPr/>
          </p:nvGrpSpPr>
          <p:grpSpPr>
            <a:xfrm>
              <a:off x="956582" y="2265440"/>
              <a:ext cx="1007798" cy="856817"/>
              <a:chOff x="956582" y="2265440"/>
              <a:chExt cx="1007798" cy="856817"/>
            </a:xfrm>
            <a:solidFill>
              <a:schemeClr val="tx1">
                <a:lumMod val="65000"/>
                <a:lumOff val="35000"/>
              </a:schemeClr>
            </a:solidFill>
          </p:grpSpPr>
          <p:sp>
            <p:nvSpPr>
              <p:cNvPr id="37" name="Freeform 36">
                <a:extLst>
                  <a:ext uri="{FF2B5EF4-FFF2-40B4-BE49-F238E27FC236}">
                    <a16:creationId xmlns:a16="http://schemas.microsoft.com/office/drawing/2014/main" id="{9B98AFB5-7642-7378-C519-69925E0EC680}"/>
                  </a:ext>
                </a:extLst>
              </p:cNvPr>
              <p:cNvSpPr/>
              <p:nvPr/>
            </p:nvSpPr>
            <p:spPr>
              <a:xfrm>
                <a:off x="956582" y="2265440"/>
                <a:ext cx="1007798" cy="856817"/>
              </a:xfrm>
              <a:custGeom>
                <a:avLst/>
                <a:gdLst>
                  <a:gd name="connsiteX0" fmla="*/ 957408 w 1007798"/>
                  <a:gd name="connsiteY0" fmla="*/ 0 h 856817"/>
                  <a:gd name="connsiteX1" fmla="*/ 50390 w 1007798"/>
                  <a:gd name="connsiteY1" fmla="*/ 0 h 856817"/>
                  <a:gd name="connsiteX2" fmla="*/ 0 w 1007798"/>
                  <a:gd name="connsiteY2" fmla="*/ 50390 h 856817"/>
                  <a:gd name="connsiteX3" fmla="*/ 0 w 1007798"/>
                  <a:gd name="connsiteY3" fmla="*/ 655258 h 856817"/>
                  <a:gd name="connsiteX4" fmla="*/ 50390 w 1007798"/>
                  <a:gd name="connsiteY4" fmla="*/ 705648 h 856817"/>
                  <a:gd name="connsiteX5" fmla="*/ 415717 w 1007798"/>
                  <a:gd name="connsiteY5" fmla="*/ 705648 h 856817"/>
                  <a:gd name="connsiteX6" fmla="*/ 415717 w 1007798"/>
                  <a:gd name="connsiteY6" fmla="*/ 831623 h 856817"/>
                  <a:gd name="connsiteX7" fmla="*/ 277145 w 1007798"/>
                  <a:gd name="connsiteY7" fmla="*/ 831623 h 856817"/>
                  <a:gd name="connsiteX8" fmla="*/ 277145 w 1007798"/>
                  <a:gd name="connsiteY8" fmla="*/ 856818 h 856817"/>
                  <a:gd name="connsiteX9" fmla="*/ 730654 w 1007798"/>
                  <a:gd name="connsiteY9" fmla="*/ 856818 h 856817"/>
                  <a:gd name="connsiteX10" fmla="*/ 730654 w 1007798"/>
                  <a:gd name="connsiteY10" fmla="*/ 831623 h 856817"/>
                  <a:gd name="connsiteX11" fmla="*/ 592082 w 1007798"/>
                  <a:gd name="connsiteY11" fmla="*/ 831623 h 856817"/>
                  <a:gd name="connsiteX12" fmla="*/ 592082 w 1007798"/>
                  <a:gd name="connsiteY12" fmla="*/ 705648 h 856817"/>
                  <a:gd name="connsiteX13" fmla="*/ 957408 w 1007798"/>
                  <a:gd name="connsiteY13" fmla="*/ 705648 h 856817"/>
                  <a:gd name="connsiteX14" fmla="*/ 1007798 w 1007798"/>
                  <a:gd name="connsiteY14" fmla="*/ 655258 h 856817"/>
                  <a:gd name="connsiteX15" fmla="*/ 1007798 w 1007798"/>
                  <a:gd name="connsiteY15" fmla="*/ 50390 h 856817"/>
                  <a:gd name="connsiteX16" fmla="*/ 957408 w 1007798"/>
                  <a:gd name="connsiteY16" fmla="*/ 0 h 856817"/>
                  <a:gd name="connsiteX17" fmla="*/ 566887 w 1007798"/>
                  <a:gd name="connsiteY17" fmla="*/ 831673 h 856817"/>
                  <a:gd name="connsiteX18" fmla="*/ 440912 w 1007798"/>
                  <a:gd name="connsiteY18" fmla="*/ 831673 h 856817"/>
                  <a:gd name="connsiteX19" fmla="*/ 440912 w 1007798"/>
                  <a:gd name="connsiteY19" fmla="*/ 705698 h 856817"/>
                  <a:gd name="connsiteX20" fmla="*/ 566887 w 1007798"/>
                  <a:gd name="connsiteY20" fmla="*/ 705698 h 856817"/>
                  <a:gd name="connsiteX21" fmla="*/ 982603 w 1007798"/>
                  <a:gd name="connsiteY21" fmla="*/ 655308 h 856817"/>
                  <a:gd name="connsiteX22" fmla="*/ 957408 w 1007798"/>
                  <a:gd name="connsiteY22" fmla="*/ 680503 h 856817"/>
                  <a:gd name="connsiteX23" fmla="*/ 50390 w 1007798"/>
                  <a:gd name="connsiteY23" fmla="*/ 680503 h 856817"/>
                  <a:gd name="connsiteX24" fmla="*/ 25195 w 1007798"/>
                  <a:gd name="connsiteY24" fmla="*/ 655308 h 856817"/>
                  <a:gd name="connsiteX25" fmla="*/ 25195 w 1007798"/>
                  <a:gd name="connsiteY25" fmla="*/ 50390 h 856817"/>
                  <a:gd name="connsiteX26" fmla="*/ 50390 w 1007798"/>
                  <a:gd name="connsiteY26" fmla="*/ 25195 h 856817"/>
                  <a:gd name="connsiteX27" fmla="*/ 957408 w 1007798"/>
                  <a:gd name="connsiteY27" fmla="*/ 25195 h 856817"/>
                  <a:gd name="connsiteX28" fmla="*/ 982603 w 1007798"/>
                  <a:gd name="connsiteY28" fmla="*/ 50390 h 85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7798" h="856817">
                    <a:moveTo>
                      <a:pt x="957408" y="0"/>
                    </a:moveTo>
                    <a:lnTo>
                      <a:pt x="50390" y="0"/>
                    </a:lnTo>
                    <a:cubicBezTo>
                      <a:pt x="22595" y="83"/>
                      <a:pt x="83" y="22595"/>
                      <a:pt x="0" y="50390"/>
                    </a:cubicBezTo>
                    <a:lnTo>
                      <a:pt x="0" y="655258"/>
                    </a:lnTo>
                    <a:cubicBezTo>
                      <a:pt x="90" y="683050"/>
                      <a:pt x="22598" y="705558"/>
                      <a:pt x="50390" y="705648"/>
                    </a:cubicBezTo>
                    <a:lnTo>
                      <a:pt x="415717" y="705648"/>
                    </a:lnTo>
                    <a:lnTo>
                      <a:pt x="415717" y="831623"/>
                    </a:lnTo>
                    <a:lnTo>
                      <a:pt x="277145" y="831623"/>
                    </a:lnTo>
                    <a:lnTo>
                      <a:pt x="277145" y="856818"/>
                    </a:lnTo>
                    <a:lnTo>
                      <a:pt x="730654" y="856818"/>
                    </a:lnTo>
                    <a:lnTo>
                      <a:pt x="730654" y="831623"/>
                    </a:lnTo>
                    <a:lnTo>
                      <a:pt x="592082" y="831623"/>
                    </a:lnTo>
                    <a:lnTo>
                      <a:pt x="592082" y="705648"/>
                    </a:lnTo>
                    <a:lnTo>
                      <a:pt x="957408" y="705648"/>
                    </a:lnTo>
                    <a:cubicBezTo>
                      <a:pt x="985201" y="705558"/>
                      <a:pt x="1007709" y="683050"/>
                      <a:pt x="1007798" y="655258"/>
                    </a:cubicBezTo>
                    <a:lnTo>
                      <a:pt x="1007798" y="50390"/>
                    </a:lnTo>
                    <a:cubicBezTo>
                      <a:pt x="1007715" y="22595"/>
                      <a:pt x="985204" y="83"/>
                      <a:pt x="957408" y="0"/>
                    </a:cubicBezTo>
                    <a:close/>
                    <a:moveTo>
                      <a:pt x="566887" y="831673"/>
                    </a:moveTo>
                    <a:lnTo>
                      <a:pt x="440912" y="831673"/>
                    </a:lnTo>
                    <a:lnTo>
                      <a:pt x="440912" y="705698"/>
                    </a:lnTo>
                    <a:lnTo>
                      <a:pt x="566887" y="705698"/>
                    </a:lnTo>
                    <a:close/>
                    <a:moveTo>
                      <a:pt x="982603" y="655308"/>
                    </a:moveTo>
                    <a:cubicBezTo>
                      <a:pt x="982603" y="669223"/>
                      <a:pt x="971324" y="680503"/>
                      <a:pt x="957408" y="680503"/>
                    </a:cubicBezTo>
                    <a:lnTo>
                      <a:pt x="50390" y="680503"/>
                    </a:lnTo>
                    <a:cubicBezTo>
                      <a:pt x="36475" y="680503"/>
                      <a:pt x="25195" y="669223"/>
                      <a:pt x="25195" y="655308"/>
                    </a:cubicBezTo>
                    <a:lnTo>
                      <a:pt x="25195" y="50390"/>
                    </a:lnTo>
                    <a:cubicBezTo>
                      <a:pt x="25195" y="36475"/>
                      <a:pt x="36475" y="25195"/>
                      <a:pt x="50390" y="25195"/>
                    </a:cubicBezTo>
                    <a:lnTo>
                      <a:pt x="957408" y="25195"/>
                    </a:lnTo>
                    <a:cubicBezTo>
                      <a:pt x="971324" y="25195"/>
                      <a:pt x="982603" y="36475"/>
                      <a:pt x="982603" y="50390"/>
                    </a:cubicBezTo>
                    <a:close/>
                  </a:path>
                </a:pathLst>
              </a:custGeom>
              <a:solidFill>
                <a:schemeClr val="tx1">
                  <a:lumMod val="65000"/>
                  <a:lumOff val="35000"/>
                </a:schemeClr>
              </a:solidFill>
              <a:ln w="12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39" name="Freeform 38">
                <a:extLst>
                  <a:ext uri="{FF2B5EF4-FFF2-40B4-BE49-F238E27FC236}">
                    <a16:creationId xmlns:a16="http://schemas.microsoft.com/office/drawing/2014/main" id="{F5F8DA46-1CF2-B522-8293-35743214073E}"/>
                  </a:ext>
                </a:extLst>
              </p:cNvPr>
              <p:cNvSpPr/>
              <p:nvPr/>
            </p:nvSpPr>
            <p:spPr>
              <a:xfrm>
                <a:off x="1019570" y="2328428"/>
                <a:ext cx="881823" cy="579660"/>
              </a:xfrm>
              <a:custGeom>
                <a:avLst/>
                <a:gdLst>
                  <a:gd name="connsiteX0" fmla="*/ 25195 w 881823"/>
                  <a:gd name="connsiteY0" fmla="*/ 0 h 579660"/>
                  <a:gd name="connsiteX1" fmla="*/ 0 w 881823"/>
                  <a:gd name="connsiteY1" fmla="*/ 0 h 579660"/>
                  <a:gd name="connsiteX2" fmla="*/ 0 w 881823"/>
                  <a:gd name="connsiteY2" fmla="*/ 579660 h 579660"/>
                  <a:gd name="connsiteX3" fmla="*/ 881824 w 881823"/>
                  <a:gd name="connsiteY3" fmla="*/ 579660 h 579660"/>
                  <a:gd name="connsiteX4" fmla="*/ 881824 w 881823"/>
                  <a:gd name="connsiteY4" fmla="*/ 0 h 579660"/>
                  <a:gd name="connsiteX5" fmla="*/ 25195 w 881823"/>
                  <a:gd name="connsiteY5" fmla="*/ 0 h 579660"/>
                  <a:gd name="connsiteX6" fmla="*/ 856629 w 881823"/>
                  <a:gd name="connsiteY6" fmla="*/ 554465 h 579660"/>
                  <a:gd name="connsiteX7" fmla="*/ 25195 w 881823"/>
                  <a:gd name="connsiteY7" fmla="*/ 554465 h 579660"/>
                  <a:gd name="connsiteX8" fmla="*/ 25195 w 881823"/>
                  <a:gd name="connsiteY8" fmla="*/ 25195 h 579660"/>
                  <a:gd name="connsiteX9" fmla="*/ 856629 w 881823"/>
                  <a:gd name="connsiteY9" fmla="*/ 25195 h 57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1823" h="579660">
                    <a:moveTo>
                      <a:pt x="25195" y="0"/>
                    </a:moveTo>
                    <a:lnTo>
                      <a:pt x="0" y="0"/>
                    </a:lnTo>
                    <a:lnTo>
                      <a:pt x="0" y="579660"/>
                    </a:lnTo>
                    <a:lnTo>
                      <a:pt x="881824" y="579660"/>
                    </a:lnTo>
                    <a:lnTo>
                      <a:pt x="881824" y="0"/>
                    </a:lnTo>
                    <a:lnTo>
                      <a:pt x="25195" y="0"/>
                    </a:lnTo>
                    <a:close/>
                    <a:moveTo>
                      <a:pt x="856629" y="554465"/>
                    </a:moveTo>
                    <a:lnTo>
                      <a:pt x="25195" y="554465"/>
                    </a:lnTo>
                    <a:lnTo>
                      <a:pt x="25195" y="25195"/>
                    </a:lnTo>
                    <a:lnTo>
                      <a:pt x="856629" y="25195"/>
                    </a:lnTo>
                    <a:close/>
                  </a:path>
                </a:pathLst>
              </a:custGeom>
              <a:solidFill>
                <a:schemeClr val="tx1">
                  <a:lumMod val="65000"/>
                  <a:lumOff val="35000"/>
                </a:schemeClr>
              </a:solidFill>
              <a:ln w="12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grpSp>
        <p:sp>
          <p:nvSpPr>
            <p:cNvPr id="26" name="TextBox 25">
              <a:extLst>
                <a:ext uri="{FF2B5EF4-FFF2-40B4-BE49-F238E27FC236}">
                  <a16:creationId xmlns:a16="http://schemas.microsoft.com/office/drawing/2014/main" id="{3C92A8AA-09DF-C778-CA7C-61B07DDB61A2}"/>
                </a:ext>
              </a:extLst>
            </p:cNvPr>
            <p:cNvSpPr txBox="1"/>
            <p:nvPr/>
          </p:nvSpPr>
          <p:spPr>
            <a:xfrm flipH="1">
              <a:off x="335565" y="3214515"/>
              <a:ext cx="2260353"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Windows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Jumpbox</a:t>
              </a:r>
            </a:p>
          </p:txBody>
        </p:sp>
      </p:grpSp>
      <p:grpSp>
        <p:nvGrpSpPr>
          <p:cNvPr id="3" name="Group 2">
            <a:extLst>
              <a:ext uri="{FF2B5EF4-FFF2-40B4-BE49-F238E27FC236}">
                <a16:creationId xmlns:a16="http://schemas.microsoft.com/office/drawing/2014/main" id="{7DBAAE25-C193-0447-432F-E99078104F18}"/>
              </a:ext>
            </a:extLst>
          </p:cNvPr>
          <p:cNvGrpSpPr/>
          <p:nvPr/>
        </p:nvGrpSpPr>
        <p:grpSpPr>
          <a:xfrm>
            <a:off x="7262701" y="1436038"/>
            <a:ext cx="4281948" cy="2493523"/>
            <a:chOff x="7376266" y="1661152"/>
            <a:chExt cx="4281948" cy="2493523"/>
          </a:xfrm>
        </p:grpSpPr>
        <p:sp>
          <p:nvSpPr>
            <p:cNvPr id="4" name="TextBox 3">
              <a:extLst>
                <a:ext uri="{FF2B5EF4-FFF2-40B4-BE49-F238E27FC236}">
                  <a16:creationId xmlns:a16="http://schemas.microsoft.com/office/drawing/2014/main" id="{3E79D055-2DC8-F5D0-3269-15687A01DB87}"/>
                </a:ext>
              </a:extLst>
            </p:cNvPr>
            <p:cNvSpPr txBox="1"/>
            <p:nvPr/>
          </p:nvSpPr>
          <p:spPr>
            <a:xfrm flipH="1">
              <a:off x="7786799" y="3325047"/>
              <a:ext cx="84621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Port 443 (HTTPS)</a:t>
              </a:r>
            </a:p>
          </p:txBody>
        </p:sp>
        <p:cxnSp>
          <p:nvCxnSpPr>
            <p:cNvPr id="6" name="Straight Arrow Connector 5">
              <a:extLst>
                <a:ext uri="{FF2B5EF4-FFF2-40B4-BE49-F238E27FC236}">
                  <a16:creationId xmlns:a16="http://schemas.microsoft.com/office/drawing/2014/main" id="{9A5F0681-E4D6-09B1-6694-D52B95D8F6FC}"/>
                </a:ext>
              </a:extLst>
            </p:cNvPr>
            <p:cNvCxnSpPr>
              <a:cxnSpLocks/>
            </p:cNvCxnSpPr>
            <p:nvPr/>
          </p:nvCxnSpPr>
          <p:spPr>
            <a:xfrm>
              <a:off x="7400195" y="3176204"/>
              <a:ext cx="1670021" cy="0"/>
            </a:xfrm>
            <a:prstGeom prst="straightConnector1">
              <a:avLst/>
            </a:prstGeom>
            <a:ln w="38100">
              <a:solidFill>
                <a:srgbClr val="0078D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B13FA18-0647-FC0C-0EC8-72EB006ED7F7}"/>
                </a:ext>
              </a:extLst>
            </p:cNvPr>
            <p:cNvSpPr txBox="1"/>
            <p:nvPr/>
          </p:nvSpPr>
          <p:spPr>
            <a:xfrm flipH="1">
              <a:off x="7376266" y="2673639"/>
              <a:ext cx="157791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000000"/>
                  </a:solidFill>
                  <a:effectLst/>
                  <a:uLnTx/>
                  <a:uFillTx/>
                  <a:latin typeface="Segoe Sans Text"/>
                  <a:ea typeface="+mn-ea"/>
                  <a:cs typeface="+mn-cs"/>
                </a:rPr>
                <a:t>Data is only uploaded when triggered by the customer</a:t>
              </a:r>
              <a:endParaRPr kumimoji="0" lang="en-US"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sp>
          <p:nvSpPr>
            <p:cNvPr id="12" name="Rectangle: Rounded Corners 52">
              <a:extLst>
                <a:ext uri="{FF2B5EF4-FFF2-40B4-BE49-F238E27FC236}">
                  <a16:creationId xmlns:a16="http://schemas.microsoft.com/office/drawing/2014/main" id="{1FC56506-DF22-5840-6430-3B4CD76FBC74}"/>
                </a:ext>
              </a:extLst>
            </p:cNvPr>
            <p:cNvSpPr/>
            <p:nvPr/>
          </p:nvSpPr>
          <p:spPr>
            <a:xfrm>
              <a:off x="9248880" y="1943661"/>
              <a:ext cx="2367796" cy="2211014"/>
            </a:xfrm>
            <a:prstGeom prst="roundRect">
              <a:avLst>
                <a:gd name="adj" fmla="val 8465"/>
              </a:avLst>
            </a:prstGeom>
            <a:solidFill>
              <a:schemeClr val="bg1"/>
            </a:solidFill>
            <a:ln w="19050">
              <a:solidFill>
                <a:schemeClr val="bg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3">
              <a:extLst>
                <a:ext uri="{FF2B5EF4-FFF2-40B4-BE49-F238E27FC236}">
                  <a16:creationId xmlns:a16="http://schemas.microsoft.com/office/drawing/2014/main" id="{5660E2DA-FF49-EEC9-CBA4-A5B5E9EB7DE9}"/>
                </a:ext>
              </a:extLst>
            </p:cNvPr>
            <p:cNvSpPr txBox="1">
              <a:spLocks/>
            </p:cNvSpPr>
            <p:nvPr/>
          </p:nvSpPr>
          <p:spPr>
            <a:xfrm>
              <a:off x="9436000" y="2049881"/>
              <a:ext cx="2031162" cy="432745"/>
            </a:xfrm>
            <a:prstGeom prst="rect">
              <a:avLst/>
            </a:prstGeom>
          </p:spPr>
          <p:txBody>
            <a:bodyPr wrap="none"/>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78D4"/>
                  </a:solidFill>
                  <a:effectLst/>
                  <a:uLnTx/>
                  <a:uFillTx/>
                  <a:latin typeface="Segoe UI Semibold" panose="020B0702040204020203" pitchFamily="34" charset="0"/>
                  <a:ea typeface="+mn-ea"/>
                  <a:cs typeface="Segoe UI Semibold" panose="020B0702040204020203" pitchFamily="34" charset="0"/>
                </a:rPr>
                <a:t>Dr Migrate</a:t>
              </a:r>
            </a:p>
          </p:txBody>
        </p:sp>
        <p:grpSp>
          <p:nvGrpSpPr>
            <p:cNvPr id="14" name="Group 13">
              <a:extLst>
                <a:ext uri="{FF2B5EF4-FFF2-40B4-BE49-F238E27FC236}">
                  <a16:creationId xmlns:a16="http://schemas.microsoft.com/office/drawing/2014/main" id="{CAA63708-02F9-CD49-7114-9ABC4E331B0F}"/>
                </a:ext>
              </a:extLst>
            </p:cNvPr>
            <p:cNvGrpSpPr/>
            <p:nvPr/>
          </p:nvGrpSpPr>
          <p:grpSpPr>
            <a:xfrm>
              <a:off x="9892628" y="2458777"/>
              <a:ext cx="1197409" cy="1177687"/>
              <a:chOff x="8845088" y="3125508"/>
              <a:chExt cx="961246" cy="961246"/>
            </a:xfrm>
          </p:grpSpPr>
          <p:pic>
            <p:nvPicPr>
              <p:cNvPr id="19" name="Graphic 18" descr="Monitor outline">
                <a:extLst>
                  <a:ext uri="{FF2B5EF4-FFF2-40B4-BE49-F238E27FC236}">
                    <a16:creationId xmlns:a16="http://schemas.microsoft.com/office/drawing/2014/main" id="{5EB3A237-1A27-BBE1-55E4-C2529602B7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45088" y="3125508"/>
                <a:ext cx="961246" cy="961246"/>
              </a:xfrm>
              <a:prstGeom prst="rect">
                <a:avLst/>
              </a:prstGeom>
            </p:spPr>
          </p:pic>
          <p:pic>
            <p:nvPicPr>
              <p:cNvPr id="20" name="Picture 19">
                <a:extLst>
                  <a:ext uri="{FF2B5EF4-FFF2-40B4-BE49-F238E27FC236}">
                    <a16:creationId xmlns:a16="http://schemas.microsoft.com/office/drawing/2014/main" id="{70D8F934-662B-B1E3-5292-79C577D9CFF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56802" y="3401046"/>
                <a:ext cx="181307" cy="280459"/>
              </a:xfrm>
              <a:prstGeom prst="rect">
                <a:avLst/>
              </a:prstGeom>
            </p:spPr>
          </p:pic>
        </p:grpSp>
        <p:sp>
          <p:nvSpPr>
            <p:cNvPr id="17" name="TextBox 16">
              <a:extLst>
                <a:ext uri="{FF2B5EF4-FFF2-40B4-BE49-F238E27FC236}">
                  <a16:creationId xmlns:a16="http://schemas.microsoft.com/office/drawing/2014/main" id="{E29D5DC0-7A86-B072-5BAC-53BC37734C42}"/>
                </a:ext>
              </a:extLst>
            </p:cNvPr>
            <p:cNvSpPr txBox="1"/>
            <p:nvPr/>
          </p:nvSpPr>
          <p:spPr>
            <a:xfrm>
              <a:off x="9457415" y="3548751"/>
              <a:ext cx="2022164"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0000"/>
                  </a:solidFill>
                  <a:effectLst/>
                  <a:uLnTx/>
                  <a:uFillTx/>
                  <a:latin typeface="Segoe Sans Text"/>
                  <a:ea typeface="+mn-ea"/>
                  <a:cs typeface="+mn-cs"/>
                </a:rPr>
                <a:t>A dedicated, isolated SaaS instance provisioned exclusively for the customer</a:t>
              </a:r>
              <a:endParaRPr kumimoji="0" lang="en-US"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sp>
          <p:nvSpPr>
            <p:cNvPr id="18" name="TextBox 17">
              <a:extLst>
                <a:ext uri="{FF2B5EF4-FFF2-40B4-BE49-F238E27FC236}">
                  <a16:creationId xmlns:a16="http://schemas.microsoft.com/office/drawing/2014/main" id="{E0722FDD-8A9B-AC80-FB4F-EC87439FF487}"/>
                </a:ext>
              </a:extLst>
            </p:cNvPr>
            <p:cNvSpPr txBox="1"/>
            <p:nvPr/>
          </p:nvSpPr>
          <p:spPr>
            <a:xfrm flipH="1">
              <a:off x="9278780" y="1661152"/>
              <a:ext cx="237943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Secure SaaS Instance</a:t>
              </a:r>
            </a:p>
          </p:txBody>
        </p:sp>
      </p:grpSp>
      <p:pic>
        <p:nvPicPr>
          <p:cNvPr id="21" name="Picture 2" descr="Uploaded image">
            <a:extLst>
              <a:ext uri="{FF2B5EF4-FFF2-40B4-BE49-F238E27FC236}">
                <a16:creationId xmlns:a16="http://schemas.microsoft.com/office/drawing/2014/main" id="{DEEEA54E-E431-2525-0E7D-091ABA3DE4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73610" y="2121729"/>
            <a:ext cx="245462" cy="26401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0FE89FAE-99CD-9339-EC58-8FC0D67459B2}"/>
              </a:ext>
            </a:extLst>
          </p:cNvPr>
          <p:cNvGrpSpPr/>
          <p:nvPr/>
        </p:nvGrpSpPr>
        <p:grpSpPr>
          <a:xfrm>
            <a:off x="577294" y="4667243"/>
            <a:ext cx="2745934" cy="1038746"/>
            <a:chOff x="599133" y="4104923"/>
            <a:chExt cx="2745934" cy="1038746"/>
          </a:xfrm>
        </p:grpSpPr>
        <p:sp>
          <p:nvSpPr>
            <p:cNvPr id="23" name="TextBox 22">
              <a:extLst>
                <a:ext uri="{FF2B5EF4-FFF2-40B4-BE49-F238E27FC236}">
                  <a16:creationId xmlns:a16="http://schemas.microsoft.com/office/drawing/2014/main" id="{201FAB67-B3EB-71CE-A7E0-EB40DF1B6C54}"/>
                </a:ext>
              </a:extLst>
            </p:cNvPr>
            <p:cNvSpPr txBox="1"/>
            <p:nvPr/>
          </p:nvSpPr>
          <p:spPr>
            <a:xfrm flipH="1">
              <a:off x="881008" y="4104923"/>
              <a:ext cx="2464059" cy="1038746"/>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Scan Targets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vCenter Server version 6.0 and above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All attached Windows &amp; Linux VM’s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prstClr val="black">
                      <a:lumMod val="65000"/>
                      <a:lumOff val="35000"/>
                    </a:prstClr>
                  </a:solidFill>
                  <a:latin typeface="Segoe UI" panose="020B0502040204020203" pitchFamily="34" charset="0"/>
                  <a:cs typeface="Segoe UI" panose="020B0502040204020203" pitchFamily="34" charset="0"/>
                </a:rPr>
                <a:t>Hyper V hosted Windows and Linux Guests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Nutanix hosted Windows and Linux </a:t>
              </a:r>
              <a:r>
                <a:rPr lang="en-US" sz="900" dirty="0">
                  <a:solidFill>
                    <a:prstClr val="black">
                      <a:lumMod val="65000"/>
                      <a:lumOff val="35000"/>
                    </a:prstClr>
                  </a:solidFill>
                  <a:latin typeface="Segoe UI" panose="020B0502040204020203" pitchFamily="34" charset="0"/>
                  <a:cs typeface="Segoe UI" panose="020B0502040204020203" pitchFamily="34" charset="0"/>
                </a:rPr>
                <a:t>Guests</a:t>
              </a:r>
              <a:endParaRPr kumimoji="0" lang="en-US" sz="900" i="0" u="none" strike="noStrike" kern="1200" cap="none" spc="0" normalizeH="0" baseline="0" noProof="0" dirty="0">
                <a:ln>
                  <a:noFill/>
                </a:ln>
                <a:solidFill>
                  <a:srgbClr val="0078D4"/>
                </a:solidFill>
                <a:effectLst/>
                <a:uLnTx/>
                <a:uFillTx/>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AU" sz="9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78D4"/>
                </a:solidFill>
                <a:effectLst/>
                <a:uLnTx/>
                <a:uFillTx/>
                <a:latin typeface="Segoe UI" panose="020B0502040204020203" pitchFamily="34" charset="0"/>
                <a:ea typeface="+mn-ea"/>
                <a:cs typeface="Segoe UI" panose="020B0502040204020203" pitchFamily="34" charset="0"/>
              </a:endParaRPr>
            </a:p>
          </p:txBody>
        </p:sp>
        <p:pic>
          <p:nvPicPr>
            <p:cNvPr id="24" name="Picture 23">
              <a:extLst>
                <a:ext uri="{FF2B5EF4-FFF2-40B4-BE49-F238E27FC236}">
                  <a16:creationId xmlns:a16="http://schemas.microsoft.com/office/drawing/2014/main" id="{4A5BB1A8-B8BB-BCCF-05CC-B1E0849B3EE5}"/>
                </a:ext>
              </a:extLst>
            </p:cNvPr>
            <p:cNvPicPr>
              <a:picLocks noChangeAspect="1"/>
            </p:cNvPicPr>
            <p:nvPr/>
          </p:nvPicPr>
          <p:blipFill>
            <a:blip r:embed="rId10"/>
            <a:stretch>
              <a:fillRect/>
            </a:stretch>
          </p:blipFill>
          <p:spPr>
            <a:xfrm>
              <a:off x="599133" y="4164099"/>
              <a:ext cx="182971" cy="160100"/>
            </a:xfrm>
            <a:prstGeom prst="rect">
              <a:avLst/>
            </a:prstGeom>
          </p:spPr>
        </p:pic>
      </p:grpSp>
      <p:grpSp>
        <p:nvGrpSpPr>
          <p:cNvPr id="25" name="Group 24">
            <a:extLst>
              <a:ext uri="{FF2B5EF4-FFF2-40B4-BE49-F238E27FC236}">
                <a16:creationId xmlns:a16="http://schemas.microsoft.com/office/drawing/2014/main" id="{C5F592EE-D986-BE23-6416-8E81B29D0DDD}"/>
              </a:ext>
            </a:extLst>
          </p:cNvPr>
          <p:cNvGrpSpPr/>
          <p:nvPr/>
        </p:nvGrpSpPr>
        <p:grpSpPr>
          <a:xfrm>
            <a:off x="577294" y="5440831"/>
            <a:ext cx="2559653" cy="1246495"/>
            <a:chOff x="582220" y="5635067"/>
            <a:chExt cx="2559653" cy="1246495"/>
          </a:xfrm>
        </p:grpSpPr>
        <p:sp>
          <p:nvSpPr>
            <p:cNvPr id="27" name="TextBox 26">
              <a:extLst>
                <a:ext uri="{FF2B5EF4-FFF2-40B4-BE49-F238E27FC236}">
                  <a16:creationId xmlns:a16="http://schemas.microsoft.com/office/drawing/2014/main" id="{E0DAF43B-2552-96B2-D090-1AED12026572}"/>
                </a:ext>
              </a:extLst>
            </p:cNvPr>
            <p:cNvSpPr txBox="1"/>
            <p:nvPr/>
          </p:nvSpPr>
          <p:spPr>
            <a:xfrm>
              <a:off x="807459" y="5635067"/>
              <a:ext cx="2334414"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Credentials:</a:t>
              </a:r>
            </a:p>
            <a:p>
              <a:pPr marL="136525" marR="0" lvl="0" indent="-136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Customer Admin one-time-run</a:t>
              </a:r>
            </a:p>
            <a:p>
              <a:pPr marL="136525" marR="0" lvl="0" indent="-136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No persistent credentials</a:t>
              </a:r>
            </a:p>
            <a:p>
              <a:pPr marL="136525" marR="0" lvl="0" indent="-136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PW stored in memory only</a:t>
              </a:r>
            </a:p>
            <a:p>
              <a:pPr marL="136525" marR="0" lvl="0" indent="-136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vCenter Server read-only account</a:t>
              </a:r>
            </a:p>
            <a:p>
              <a:pPr marL="136525" lvl="0" indent="-136525">
                <a:buFont typeface="Arial" panose="020B0604020202020204" pitchFamily="34" charset="0"/>
                <a:buChar char="•"/>
                <a:defRPr/>
              </a:pPr>
              <a:r>
                <a:rPr kumimoji="0" lang="en-US"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Local admin (Win/</a:t>
              </a:r>
              <a:r>
                <a:rPr lang="en-US" sz="1000" dirty="0">
                  <a:solidFill>
                    <a:prstClr val="black">
                      <a:lumMod val="65000"/>
                      <a:lumOff val="35000"/>
                    </a:prstClr>
                  </a:solidFill>
                  <a:latin typeface="Segoe UI" panose="020B0502040204020203" pitchFamily="34" charset="0"/>
                  <a:cs typeface="Segoe UI" panose="020B0502040204020203" pitchFamily="34" charset="0"/>
                </a:rPr>
                <a:t>Linux Guest)</a:t>
              </a:r>
              <a:endParaRPr kumimoji="0" lang="en-US"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pic>
          <p:nvPicPr>
            <p:cNvPr id="28" name="Picture 27">
              <a:extLst>
                <a:ext uri="{FF2B5EF4-FFF2-40B4-BE49-F238E27FC236}">
                  <a16:creationId xmlns:a16="http://schemas.microsoft.com/office/drawing/2014/main" id="{ADC191F5-AA91-F1B4-9DF8-95942BB80574}"/>
                </a:ext>
              </a:extLst>
            </p:cNvPr>
            <p:cNvPicPr>
              <a:picLocks noChangeAspect="1"/>
            </p:cNvPicPr>
            <p:nvPr/>
          </p:nvPicPr>
          <p:blipFill>
            <a:blip r:embed="rId11"/>
            <a:stretch>
              <a:fillRect/>
            </a:stretch>
          </p:blipFill>
          <p:spPr>
            <a:xfrm>
              <a:off x="582220" y="5871634"/>
              <a:ext cx="204492" cy="217273"/>
            </a:xfrm>
            <a:prstGeom prst="rect">
              <a:avLst/>
            </a:prstGeom>
          </p:spPr>
        </p:pic>
      </p:grpSp>
      <p:grpSp>
        <p:nvGrpSpPr>
          <p:cNvPr id="29" name="Group 28">
            <a:extLst>
              <a:ext uri="{FF2B5EF4-FFF2-40B4-BE49-F238E27FC236}">
                <a16:creationId xmlns:a16="http://schemas.microsoft.com/office/drawing/2014/main" id="{C4D09A1A-B41E-F4AC-82BF-002BDAE5628B}"/>
              </a:ext>
            </a:extLst>
          </p:cNvPr>
          <p:cNvGrpSpPr/>
          <p:nvPr/>
        </p:nvGrpSpPr>
        <p:grpSpPr>
          <a:xfrm>
            <a:off x="4527365" y="4539615"/>
            <a:ext cx="2786944" cy="846386"/>
            <a:chOff x="548983" y="4625351"/>
            <a:chExt cx="2786944" cy="846386"/>
          </a:xfrm>
        </p:grpSpPr>
        <p:sp>
          <p:nvSpPr>
            <p:cNvPr id="31" name="TextBox 30">
              <a:extLst>
                <a:ext uri="{FF2B5EF4-FFF2-40B4-BE49-F238E27FC236}">
                  <a16:creationId xmlns:a16="http://schemas.microsoft.com/office/drawing/2014/main" id="{1846E416-4339-DEDD-C38B-EE841FB520DD}"/>
                </a:ext>
              </a:extLst>
            </p:cNvPr>
            <p:cNvSpPr txBox="1"/>
            <p:nvPr/>
          </p:nvSpPr>
          <p:spPr>
            <a:xfrm flipH="1">
              <a:off x="856712" y="4625351"/>
              <a:ext cx="2479215" cy="846386"/>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000" b="1"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Connectivity: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No external network comms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srgbClr val="000000"/>
                  </a:solidFill>
                  <a:effectLst/>
                  <a:uLnTx/>
                  <a:uFillTx/>
                  <a:latin typeface="Segoe Sans Text"/>
                  <a:ea typeface="+mn-ea"/>
                  <a:cs typeface="+mn-cs"/>
                </a:rPr>
                <a:t>Port 443 used from Jumpbox to vCenter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dirty="0">
                  <a:solidFill>
                    <a:srgbClr val="000000"/>
                  </a:solidFill>
                  <a:latin typeface="Segoe Sans Text"/>
                </a:rPr>
                <a:t>Port 5985/5986 from Jumpbox to Guests</a:t>
              </a:r>
              <a:endParaRPr kumimoji="0" lang="en-U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32" name="Picture 31">
              <a:extLst>
                <a:ext uri="{FF2B5EF4-FFF2-40B4-BE49-F238E27FC236}">
                  <a16:creationId xmlns:a16="http://schemas.microsoft.com/office/drawing/2014/main" id="{ECA119A0-6E2E-8AB8-1371-AA89B9E81373}"/>
                </a:ext>
              </a:extLst>
            </p:cNvPr>
            <p:cNvPicPr>
              <a:picLocks noChangeAspect="1"/>
            </p:cNvPicPr>
            <p:nvPr/>
          </p:nvPicPr>
          <p:blipFill>
            <a:blip r:embed="rId12"/>
            <a:stretch>
              <a:fillRect/>
            </a:stretch>
          </p:blipFill>
          <p:spPr>
            <a:xfrm>
              <a:off x="548983" y="4830514"/>
              <a:ext cx="204492" cy="163594"/>
            </a:xfrm>
            <a:prstGeom prst="rect">
              <a:avLst/>
            </a:prstGeom>
          </p:spPr>
        </p:pic>
      </p:grpSp>
      <p:grpSp>
        <p:nvGrpSpPr>
          <p:cNvPr id="33" name="Group 32">
            <a:extLst>
              <a:ext uri="{FF2B5EF4-FFF2-40B4-BE49-F238E27FC236}">
                <a16:creationId xmlns:a16="http://schemas.microsoft.com/office/drawing/2014/main" id="{B88013A8-D903-5CF6-E54F-D92041DCB89C}"/>
              </a:ext>
            </a:extLst>
          </p:cNvPr>
          <p:cNvGrpSpPr/>
          <p:nvPr/>
        </p:nvGrpSpPr>
        <p:grpSpPr>
          <a:xfrm>
            <a:off x="4517487" y="5663131"/>
            <a:ext cx="3900962" cy="1092607"/>
            <a:chOff x="4433670" y="4476428"/>
            <a:chExt cx="3900962" cy="1092607"/>
          </a:xfrm>
        </p:grpSpPr>
        <p:sp>
          <p:nvSpPr>
            <p:cNvPr id="34" name="TextBox 33">
              <a:extLst>
                <a:ext uri="{FF2B5EF4-FFF2-40B4-BE49-F238E27FC236}">
                  <a16:creationId xmlns:a16="http://schemas.microsoft.com/office/drawing/2014/main" id="{61F70170-79BD-CD13-651F-B4301DA92BC0}"/>
                </a:ext>
              </a:extLst>
            </p:cNvPr>
            <p:cNvSpPr txBox="1"/>
            <p:nvPr/>
          </p:nvSpPr>
          <p:spPr>
            <a:xfrm>
              <a:off x="4619952" y="4476428"/>
              <a:ext cx="3714680" cy="109260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Metric Collection:</a:t>
              </a:r>
              <a:endParaRPr kumimoji="0" lang="en-AU"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Read-only queries sent via vCentre API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rgbClr val="000000"/>
                  </a:solidFill>
                  <a:effectLst/>
                  <a:uLnTx/>
                  <a:uFillTx/>
                  <a:latin typeface="Segoe Sans Text"/>
                  <a:ea typeface="+mn-ea"/>
                  <a:cs typeface="+mn-cs"/>
                </a:rPr>
                <a:t>Lightweight:  </a:t>
              </a:r>
              <a:r>
                <a:rPr kumimoji="0" lang="en-AU" sz="1000" b="0" i="0" u="none" strike="noStrike" kern="1200" cap="none" spc="0" normalizeH="0" baseline="0" noProof="0">
                  <a:ln>
                    <a:noFill/>
                  </a:ln>
                  <a:solidFill>
                    <a:srgbClr val="000000"/>
                  </a:solidFill>
                  <a:effectLst/>
                  <a:uLnTx/>
                  <a:uFillTx/>
                  <a:latin typeface="Segoe Sans Text"/>
                  <a:ea typeface="+mn-ea"/>
                  <a:cs typeface="+mn-cs"/>
                </a:rPr>
                <a:t>~5MB, ~60 sec, ~2% CPU per VM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DMC pre-checks for high CPU &amp; memory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~1,000 VM scanned in under an hour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pic>
          <p:nvPicPr>
            <p:cNvPr id="36" name="Picture 35">
              <a:extLst>
                <a:ext uri="{FF2B5EF4-FFF2-40B4-BE49-F238E27FC236}">
                  <a16:creationId xmlns:a16="http://schemas.microsoft.com/office/drawing/2014/main" id="{9D0B17D3-816D-EB74-C0DF-59726F3C8B72}"/>
                </a:ext>
              </a:extLst>
            </p:cNvPr>
            <p:cNvPicPr>
              <a:picLocks noChangeAspect="1"/>
            </p:cNvPicPr>
            <p:nvPr/>
          </p:nvPicPr>
          <p:blipFill>
            <a:blip r:embed="rId13"/>
            <a:stretch>
              <a:fillRect/>
            </a:stretch>
          </p:blipFill>
          <p:spPr>
            <a:xfrm>
              <a:off x="4433670" y="4563886"/>
              <a:ext cx="186282" cy="186646"/>
            </a:xfrm>
            <a:prstGeom prst="rect">
              <a:avLst/>
            </a:prstGeom>
          </p:spPr>
        </p:pic>
      </p:grpSp>
      <p:grpSp>
        <p:nvGrpSpPr>
          <p:cNvPr id="40" name="Group 39">
            <a:extLst>
              <a:ext uri="{FF2B5EF4-FFF2-40B4-BE49-F238E27FC236}">
                <a16:creationId xmlns:a16="http://schemas.microsoft.com/office/drawing/2014/main" id="{7808A373-130A-E7F6-18CE-31AB418DAADC}"/>
              </a:ext>
            </a:extLst>
          </p:cNvPr>
          <p:cNvGrpSpPr/>
          <p:nvPr/>
        </p:nvGrpSpPr>
        <p:grpSpPr>
          <a:xfrm>
            <a:off x="8432084" y="4633769"/>
            <a:ext cx="3307536" cy="784830"/>
            <a:chOff x="4450888" y="5806431"/>
            <a:chExt cx="3307536" cy="784830"/>
          </a:xfrm>
        </p:grpSpPr>
        <p:sp>
          <p:nvSpPr>
            <p:cNvPr id="41" name="TextBox 40">
              <a:extLst>
                <a:ext uri="{FF2B5EF4-FFF2-40B4-BE49-F238E27FC236}">
                  <a16:creationId xmlns:a16="http://schemas.microsoft.com/office/drawing/2014/main" id="{54FBC94D-6056-75CD-7482-53444467E5C2}"/>
                </a:ext>
              </a:extLst>
            </p:cNvPr>
            <p:cNvSpPr txBox="1"/>
            <p:nvPr/>
          </p:nvSpPr>
          <p:spPr>
            <a:xfrm>
              <a:off x="4657364" y="5806431"/>
              <a:ext cx="3101060" cy="78483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Output:</a:t>
              </a:r>
              <a:endParaRPr kumimoji="0" lang="en-AU"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Metrics are saved locally as an encrypted ZIP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ZIP contents are fully reviewable before upload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Non PII data only</a:t>
              </a:r>
            </a:p>
          </p:txBody>
        </p:sp>
        <p:pic>
          <p:nvPicPr>
            <p:cNvPr id="42" name="Picture 41">
              <a:extLst>
                <a:ext uri="{FF2B5EF4-FFF2-40B4-BE49-F238E27FC236}">
                  <a16:creationId xmlns:a16="http://schemas.microsoft.com/office/drawing/2014/main" id="{24D849E2-7E27-778A-0C29-35FD5CD95FBD}"/>
                </a:ext>
              </a:extLst>
            </p:cNvPr>
            <p:cNvPicPr>
              <a:picLocks noChangeAspect="1"/>
            </p:cNvPicPr>
            <p:nvPr/>
          </p:nvPicPr>
          <p:blipFill>
            <a:blip r:embed="rId14"/>
            <a:stretch>
              <a:fillRect/>
            </a:stretch>
          </p:blipFill>
          <p:spPr>
            <a:xfrm>
              <a:off x="4450888" y="5910733"/>
              <a:ext cx="206476" cy="183893"/>
            </a:xfrm>
            <a:prstGeom prst="rect">
              <a:avLst/>
            </a:prstGeom>
          </p:spPr>
        </p:pic>
      </p:grpSp>
      <p:grpSp>
        <p:nvGrpSpPr>
          <p:cNvPr id="46" name="Group 45">
            <a:extLst>
              <a:ext uri="{FF2B5EF4-FFF2-40B4-BE49-F238E27FC236}">
                <a16:creationId xmlns:a16="http://schemas.microsoft.com/office/drawing/2014/main" id="{99E917B2-DE0F-2194-71C6-EFC59ACC5AFE}"/>
              </a:ext>
            </a:extLst>
          </p:cNvPr>
          <p:cNvGrpSpPr/>
          <p:nvPr/>
        </p:nvGrpSpPr>
        <p:grpSpPr>
          <a:xfrm>
            <a:off x="8432084" y="5663969"/>
            <a:ext cx="2860967" cy="1023357"/>
            <a:chOff x="8333558" y="5278316"/>
            <a:chExt cx="2860967" cy="1023357"/>
          </a:xfrm>
        </p:grpSpPr>
        <p:sp>
          <p:nvSpPr>
            <p:cNvPr id="47" name="TextBox 46">
              <a:extLst>
                <a:ext uri="{FF2B5EF4-FFF2-40B4-BE49-F238E27FC236}">
                  <a16:creationId xmlns:a16="http://schemas.microsoft.com/office/drawing/2014/main" id="{F1C93713-CAF1-6E6A-A5FC-C93911DE3203}"/>
                </a:ext>
              </a:extLst>
            </p:cNvPr>
            <p:cNvSpPr txBox="1"/>
            <p:nvPr/>
          </p:nvSpPr>
          <p:spPr>
            <a:xfrm>
              <a:off x="8521243" y="5278316"/>
              <a:ext cx="2673282" cy="10233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Customer SaaS Instance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All customer data is air-gapped hosted on dedicated infrastructure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rPr>
                <a:t>Access controlled by SSO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lumMod val="65000"/>
                    <a:lumOff val="35000"/>
                  </a:prstClr>
                </a:solidFill>
                <a:effectLst/>
                <a:uLnTx/>
                <a:uFillTx/>
                <a:latin typeface="Segoe UI" panose="020B0502040204020203" pitchFamily="34" charset="0"/>
                <a:ea typeface="+mn-ea"/>
                <a:cs typeface="Segoe UI" panose="020B0502040204020203" pitchFamily="34" charset="0"/>
              </a:endParaRPr>
            </a:p>
          </p:txBody>
        </p:sp>
        <p:pic>
          <p:nvPicPr>
            <p:cNvPr id="49" name="Picture 48">
              <a:extLst>
                <a:ext uri="{FF2B5EF4-FFF2-40B4-BE49-F238E27FC236}">
                  <a16:creationId xmlns:a16="http://schemas.microsoft.com/office/drawing/2014/main" id="{11F6FAE2-2135-167A-BCEC-4FD308CAEA62}"/>
                </a:ext>
              </a:extLst>
            </p:cNvPr>
            <p:cNvPicPr>
              <a:picLocks noChangeAspect="1"/>
            </p:cNvPicPr>
            <p:nvPr/>
          </p:nvPicPr>
          <p:blipFill>
            <a:blip r:embed="rId15"/>
            <a:stretch>
              <a:fillRect/>
            </a:stretch>
          </p:blipFill>
          <p:spPr>
            <a:xfrm>
              <a:off x="8333558" y="5412725"/>
              <a:ext cx="181232" cy="161095"/>
            </a:xfrm>
            <a:prstGeom prst="rect">
              <a:avLst/>
            </a:prstGeom>
          </p:spPr>
        </p:pic>
      </p:grpSp>
    </p:spTree>
    <p:extLst>
      <p:ext uri="{BB962C8B-B14F-4D97-AF65-F5344CB8AC3E}">
        <p14:creationId xmlns:p14="http://schemas.microsoft.com/office/powerpoint/2010/main" val="11337715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32216-740C-79E3-16E4-630A5AE6A6F5}"/>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3F834AE-AD88-A5E6-4190-CD5E65A5B09D}"/>
              </a:ext>
            </a:extLst>
          </p:cNvPr>
          <p:cNvSpPr txBox="1"/>
          <p:nvPr/>
        </p:nvSpPr>
        <p:spPr>
          <a:xfrm>
            <a:off x="6773560" y="670409"/>
            <a:ext cx="20622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Metrics</a:t>
            </a: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Collected</a:t>
            </a:r>
            <a:endPar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9" name="TextBox 28">
            <a:extLst>
              <a:ext uri="{FF2B5EF4-FFF2-40B4-BE49-F238E27FC236}">
                <a16:creationId xmlns:a16="http://schemas.microsoft.com/office/drawing/2014/main" id="{EADF914D-58AE-DAA9-C6AD-D25D69AEF951}"/>
              </a:ext>
            </a:extLst>
          </p:cNvPr>
          <p:cNvSpPr txBox="1"/>
          <p:nvPr/>
        </p:nvSpPr>
        <p:spPr>
          <a:xfrm>
            <a:off x="10443411" y="-40305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TextBox 17">
            <a:extLst>
              <a:ext uri="{FF2B5EF4-FFF2-40B4-BE49-F238E27FC236}">
                <a16:creationId xmlns:a16="http://schemas.microsoft.com/office/drawing/2014/main" id="{8221E997-6EF4-20B6-E85C-0F7906C57F4A}"/>
              </a:ext>
            </a:extLst>
          </p:cNvPr>
          <p:cNvSpPr txBox="1"/>
          <p:nvPr/>
        </p:nvSpPr>
        <p:spPr>
          <a:xfrm>
            <a:off x="393805" y="1942267"/>
            <a:ext cx="5703121" cy="34214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DMC is purpose-built to collect </a:t>
            </a:r>
            <a:r>
              <a:rPr kumimoji="0" lang="en-AU" sz="1400" b="1" i="0" u="none" strike="noStrike" kern="1200" cap="none" spc="0" normalizeH="0" baseline="0" noProof="0">
                <a:ln>
                  <a:noFill/>
                </a:ln>
                <a:solidFill>
                  <a:srgbClr val="000000"/>
                </a:solidFill>
                <a:effectLst/>
                <a:uLnTx/>
                <a:uFillTx/>
                <a:latin typeface="Aptos" panose="020B0004020202020204" pitchFamily="34" charset="0"/>
                <a:ea typeface="+mn-ea"/>
                <a:cs typeface="+mn-cs"/>
              </a:rPr>
              <a:t>only environment-level metadata</a:t>
            </a:r>
            <a:r>
              <a:rPr kumimoji="0" lang="en-AU"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required for effective cloud planning. User data, application content, or business-sensitive information is never accessed or collected.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292A2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292A2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78D4"/>
                </a:solidFill>
                <a:effectLst/>
                <a:uLnTx/>
                <a:uFillTx/>
                <a:latin typeface="Aptos" panose="020B0004020202020204" pitchFamily="34" charset="0"/>
                <a:ea typeface="+mn-ea"/>
                <a:cs typeface="+mn-cs"/>
              </a:rPr>
              <a:t>Full Transparency</a:t>
            </a:r>
          </a:p>
          <a:p>
            <a:pPr marL="285750" marR="0" lvl="0" indent="-285750" algn="l" defTabSz="914400" rtl="0" eaLnBrk="1" fontAlgn="auto" latinLnBrk="0" hangingPunct="1">
              <a:lnSpc>
                <a:spcPct val="100000"/>
              </a:lnSpc>
              <a:spcBef>
                <a:spcPts val="750"/>
              </a:spcBef>
              <a:spcAft>
                <a:spcPts val="0"/>
              </a:spcAft>
              <a:buClr>
                <a:srgbClr val="4285F4"/>
              </a:buClr>
              <a:buSzTx/>
              <a:buFont typeface="Arial" panose="020B0604020202020204" pitchFamily="34" charset="0"/>
              <a:buChar char="•"/>
              <a:tabLst/>
              <a:defRPr/>
            </a:pPr>
            <a:r>
              <a:rPr kumimoji="0" lang="en-AU" sz="1600" b="1" i="0" u="none" strike="noStrike" kern="1200" cap="none" spc="0" normalizeH="0" baseline="0" noProof="0">
                <a:ln>
                  <a:noFill/>
                </a:ln>
                <a:solidFill>
                  <a:srgbClr val="292A2E"/>
                </a:solidFill>
                <a:effectLst/>
                <a:uLnTx/>
                <a:uFillTx/>
                <a:latin typeface="Aptos" panose="020B0004020202020204" pitchFamily="34" charset="0"/>
                <a:ea typeface="+mn-ea"/>
                <a:cs typeface="+mn-cs"/>
              </a:rPr>
              <a:t>Metric Visibility	</a:t>
            </a:r>
            <a:r>
              <a:rPr kumimoji="0" lang="en-AU" sz="1600" b="0" i="0" u="none" strike="noStrike" kern="1200" cap="none" spc="0" normalizeH="0" baseline="0" noProof="0">
                <a:ln>
                  <a:noFill/>
                </a:ln>
                <a:solidFill>
                  <a:srgbClr val="292A2E"/>
                </a:solidFill>
                <a:effectLst/>
                <a:uLnTx/>
                <a:uFillTx/>
                <a:latin typeface="Aptos" panose="020B0004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Customers can fully </a:t>
            </a:r>
            <a:r>
              <a:rPr kumimoji="0" lang="en-AU" sz="1400" b="1" i="0" u="none" strike="noStrike" kern="1200" cap="none" spc="0" normalizeH="0" baseline="0" noProof="0">
                <a:ln>
                  <a:noFill/>
                </a:ln>
                <a:solidFill>
                  <a:srgbClr val="000000"/>
                </a:solidFill>
                <a:effectLst/>
                <a:uLnTx/>
                <a:uFillTx/>
                <a:latin typeface="Aptos" panose="020B0004020202020204" pitchFamily="34" charset="0"/>
                <a:ea typeface="+mn-ea"/>
                <a:cs typeface="+mn-cs"/>
              </a:rPr>
              <a:t>review all collected data</a:t>
            </a:r>
            <a:r>
              <a:rPr kumimoji="0" lang="en-AU"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including test runs on a subset of servers, to ensure nothing unexpected is captured.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1" i="0" u="none" strike="noStrike" kern="1200" cap="none" spc="0" normalizeH="0" baseline="0" noProof="0">
              <a:ln>
                <a:noFill/>
              </a:ln>
              <a:solidFill>
                <a:srgbClr val="292A2E"/>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4285F4"/>
              </a:buClr>
              <a:buSzTx/>
              <a:buFont typeface="Arial" panose="020B0604020202020204" pitchFamily="34" charset="0"/>
              <a:buChar char="•"/>
              <a:tabLst/>
              <a:defRPr/>
            </a:pPr>
            <a:r>
              <a:rPr kumimoji="0" lang="en-AU" sz="1600" b="1" i="0" u="none" strike="noStrike" kern="1200" cap="none" spc="0" normalizeH="0" baseline="0" noProof="0">
                <a:ln>
                  <a:noFill/>
                </a:ln>
                <a:solidFill>
                  <a:srgbClr val="292A2E"/>
                </a:solidFill>
                <a:effectLst/>
                <a:uLnTx/>
                <a:uFillTx/>
                <a:latin typeface="Aptos" panose="020B0004020202020204" pitchFamily="34" charset="0"/>
                <a:ea typeface="+mn-ea"/>
                <a:cs typeface="+mn-cs"/>
              </a:rPr>
              <a:t>No automatic transmission of data</a:t>
            </a:r>
            <a:r>
              <a:rPr kumimoji="0" lang="en-AU" sz="1600" b="0" i="0" u="none" strike="noStrike" kern="1200" cap="none" spc="0" normalizeH="0" baseline="0" noProof="0">
                <a:ln>
                  <a:noFill/>
                </a:ln>
                <a:solidFill>
                  <a:srgbClr val="292A2E"/>
                </a:solidFill>
                <a:effectLst/>
                <a:uLnTx/>
                <a:uFillTx/>
                <a:latin typeface="Aptos" panose="020B0004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DMC does </a:t>
            </a:r>
            <a:r>
              <a:rPr kumimoji="0" lang="en-AU" sz="1400" b="1" i="0" u="none" strike="noStrike" kern="1200" cap="none" spc="0" normalizeH="0" baseline="0" noProof="0">
                <a:ln>
                  <a:noFill/>
                </a:ln>
                <a:solidFill>
                  <a:srgbClr val="000000"/>
                </a:solidFill>
                <a:effectLst/>
                <a:uLnTx/>
                <a:uFillTx/>
                <a:latin typeface="Aptos" panose="020B0004020202020204" pitchFamily="34" charset="0"/>
                <a:ea typeface="+mn-ea"/>
                <a:cs typeface="+mn-cs"/>
              </a:rPr>
              <a:t>not send any data</a:t>
            </a:r>
            <a:r>
              <a:rPr kumimoji="0" lang="en-AU" sz="1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Output is locally available for review before customers initiate their own upload.</a:t>
            </a:r>
          </a:p>
          <a:p>
            <a:pPr marL="0" marR="0" lvl="0" indent="0" algn="l" defTabSz="914400" rtl="0" eaLnBrk="1" fontAlgn="auto" latinLnBrk="0" hangingPunct="1">
              <a:lnSpc>
                <a:spcPct val="100000"/>
              </a:lnSpc>
              <a:spcBef>
                <a:spcPts val="750"/>
              </a:spcBef>
              <a:spcAft>
                <a:spcPts val="0"/>
              </a:spcAft>
              <a:buClr>
                <a:srgbClr val="4285F4"/>
              </a:buClr>
              <a:buSzTx/>
              <a:buFontTx/>
              <a:buNone/>
              <a:tabLst/>
              <a:defRPr/>
            </a:pPr>
            <a:r>
              <a:rPr kumimoji="0" lang="en-AU" sz="1600" b="1" i="0" u="none" strike="noStrike" kern="1200" cap="none" spc="0" normalizeH="0" baseline="0" noProof="0">
                <a:ln>
                  <a:noFill/>
                </a:ln>
                <a:solidFill>
                  <a:srgbClr val="292A2E"/>
                </a:solidFill>
                <a:effectLst/>
                <a:uLnTx/>
                <a:uFillTx/>
                <a:latin typeface="Aptos" panose="020B0004020202020204" pitchFamily="34" charset="0"/>
                <a:ea typeface="+mn-ea"/>
                <a:cs typeface="+mn-cs"/>
              </a:rPr>
              <a:t>				</a:t>
            </a:r>
            <a:endParaRPr kumimoji="0" lang="en-AU" sz="1600" b="0" i="0" u="none" strike="noStrike" kern="1200" cap="none" spc="0" normalizeH="0" baseline="0" noProof="0">
              <a:ln>
                <a:noFill/>
              </a:ln>
              <a:solidFill>
                <a:srgbClr val="292A2E"/>
              </a:solidFill>
              <a:effectLst/>
              <a:uLnTx/>
              <a:uFillTx/>
              <a:latin typeface="Aptos" panose="020B0004020202020204" pitchFamily="34" charset="0"/>
              <a:ea typeface="+mn-ea"/>
              <a:cs typeface="+mn-cs"/>
            </a:endParaRPr>
          </a:p>
        </p:txBody>
      </p:sp>
      <p:pic>
        <p:nvPicPr>
          <p:cNvPr id="10" name="Picture 9">
            <a:extLst>
              <a:ext uri="{FF2B5EF4-FFF2-40B4-BE49-F238E27FC236}">
                <a16:creationId xmlns:a16="http://schemas.microsoft.com/office/drawing/2014/main" id="{B479B446-1808-330A-B9AA-DE0EDC0C5D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8343" y="1089513"/>
            <a:ext cx="4827728" cy="4587094"/>
          </a:xfrm>
          <a:prstGeom prst="rect">
            <a:avLst/>
          </a:prstGeom>
        </p:spPr>
      </p:pic>
      <p:sp>
        <p:nvSpPr>
          <p:cNvPr id="8" name="Title 3">
            <a:extLst>
              <a:ext uri="{FF2B5EF4-FFF2-40B4-BE49-F238E27FC236}">
                <a16:creationId xmlns:a16="http://schemas.microsoft.com/office/drawing/2014/main" id="{7CEDB6AB-41C7-722B-F8D3-5A393A75A712}"/>
              </a:ext>
            </a:extLst>
          </p:cNvPr>
          <p:cNvSpPr txBox="1">
            <a:spLocks/>
          </p:cNvSpPr>
          <p:nvPr/>
        </p:nvSpPr>
        <p:spPr>
          <a:xfrm>
            <a:off x="439607" y="181159"/>
            <a:ext cx="10301505" cy="731877"/>
          </a:xfrm>
          <a:prstGeom prst="rect">
            <a:avLst/>
          </a:prstGeom>
        </p:spPr>
        <p:txBody>
          <a:bodyPr vert="horz" lIns="91440" tIns="45720" rIns="91440" bIns="45720" rtlCol="0" anchor="b">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4000" b="0" i="0" u="none" strike="noStrike" kern="1200" cap="none" spc="-50" normalizeH="0" baseline="0" noProof="0">
                <a:ln w="3175">
                  <a:noFill/>
                </a:ln>
                <a:solidFill>
                  <a:srgbClr val="0E2841"/>
                </a:solidFill>
                <a:effectLst/>
                <a:uLnTx/>
                <a:uFillTx/>
                <a:latin typeface="Aptos Display" panose="02110004020202020204"/>
                <a:ea typeface="+mn-ea"/>
                <a:cs typeface="Segoe UI" pitchFamily="34" charset="0"/>
              </a:rPr>
              <a:t>What is Collected</a:t>
            </a:r>
          </a:p>
        </p:txBody>
      </p:sp>
      <p:pic>
        <p:nvPicPr>
          <p:cNvPr id="9" name="Picture 8">
            <a:extLst>
              <a:ext uri="{FF2B5EF4-FFF2-40B4-BE49-F238E27FC236}">
                <a16:creationId xmlns:a16="http://schemas.microsoft.com/office/drawing/2014/main" id="{68812E53-E64E-D37E-C0AC-E8FD5B94C0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219022"/>
            <a:ext cx="12192000" cy="638978"/>
          </a:xfrm>
          <a:prstGeom prst="rect">
            <a:avLst/>
          </a:prstGeom>
        </p:spPr>
      </p:pic>
      <p:pic>
        <p:nvPicPr>
          <p:cNvPr id="20" name="Picture 19">
            <a:extLst>
              <a:ext uri="{FF2B5EF4-FFF2-40B4-BE49-F238E27FC236}">
                <a16:creationId xmlns:a16="http://schemas.microsoft.com/office/drawing/2014/main" id="{D02C06E8-10B7-7D7B-38FB-FCB76B4DE98C}"/>
              </a:ext>
            </a:extLst>
          </p:cNvPr>
          <p:cNvPicPr>
            <a:picLocks noChangeAspect="1"/>
          </p:cNvPicPr>
          <p:nvPr/>
        </p:nvPicPr>
        <p:blipFill>
          <a:blip r:embed="rId4" cstate="screen">
            <a:extLst>
              <a:ext uri="{28A0092B-C50C-407E-A947-70E740481C1C}">
                <a14:useLocalDpi xmlns:a14="http://schemas.microsoft.com/office/drawing/2010/main"/>
              </a:ext>
            </a:extLst>
          </a:blip>
          <a:srcRect r="59888"/>
          <a:stretch>
            <a:fillRect/>
          </a:stretch>
        </p:blipFill>
        <p:spPr>
          <a:xfrm>
            <a:off x="95250" y="6326601"/>
            <a:ext cx="900173" cy="457200"/>
          </a:xfrm>
          <a:prstGeom prst="rect">
            <a:avLst/>
          </a:prstGeom>
        </p:spPr>
      </p:pic>
      <p:sp>
        <p:nvSpPr>
          <p:cNvPr id="22" name="TextBox 21">
            <a:extLst>
              <a:ext uri="{FF2B5EF4-FFF2-40B4-BE49-F238E27FC236}">
                <a16:creationId xmlns:a16="http://schemas.microsoft.com/office/drawing/2014/main" id="{3DBD53BB-0FCD-C0B0-B8E6-354660694B62}"/>
              </a:ext>
            </a:extLst>
          </p:cNvPr>
          <p:cNvSpPr txBox="1"/>
          <p:nvPr/>
        </p:nvSpPr>
        <p:spPr>
          <a:xfrm>
            <a:off x="468100" y="1054356"/>
            <a:ext cx="3709565" cy="537388"/>
          </a:xfrm>
          <a:prstGeom prst="roundRect">
            <a:avLst>
              <a:gd name="adj" fmla="val 50000"/>
            </a:avLst>
          </a:prstGeom>
          <a:solidFill>
            <a:schemeClr val="bg1"/>
          </a:solidFill>
          <a:ln w="38100" cap="flat">
            <a:gradFill flip="none" rotWithShape="1">
              <a:gsLst>
                <a:gs pos="0">
                  <a:srgbClr val="FF5C39"/>
                </a:gs>
                <a:gs pos="51000">
                  <a:srgbClr val="C03BC4"/>
                </a:gs>
                <a:gs pos="100000">
                  <a:srgbClr val="0078D4"/>
                </a:gs>
              </a:gsLst>
              <a:path path="circle">
                <a:fillToRect l="100000" t="100000"/>
              </a:path>
              <a:tileRect r="-100000" b="-100000"/>
            </a:gradFill>
            <a:prstDash val="solid"/>
            <a:miter/>
          </a:ln>
          <a:effectLst>
            <a:outerShdw blurRad="63500" dist="63500" dir="2700000" algn="tl" rotWithShape="0">
              <a:srgbClr val="000000">
                <a:alpha val="50000"/>
              </a:srgbClr>
            </a:out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742" fontAlgn="auto">
              <a:lnSpc>
                <a:spcPct val="100000"/>
              </a:lnSpc>
              <a:spcBef>
                <a:spcPct val="0"/>
              </a:spcBef>
              <a:spcAft>
                <a:spcPts val="0"/>
              </a:spcAft>
              <a:buClrTx/>
              <a:buSzTx/>
              <a:buFontTx/>
              <a:buNone/>
              <a:tabLst/>
              <a:defRPr kumimoji="0" sz="1400" b="0" i="0" u="none" strike="noStrike" kern="0" cap="none" spc="0" normalizeH="0" baseline="0">
                <a:ln>
                  <a:noFill/>
                </a:ln>
                <a:solidFill>
                  <a:srgbClr val="000000"/>
                </a:solidFill>
                <a:effectLst/>
                <a:uLnTx/>
                <a:uFillTx/>
                <a:latin typeface="Segoe UI  "/>
                <a:cs typeface="Segoe Sans Text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00000"/>
                </a:solidFill>
                <a:effectLst/>
                <a:uLnTx/>
                <a:uFillTx/>
                <a:latin typeface="Aptos" panose="020B0004020202020204" pitchFamily="34" charset="0"/>
                <a:ea typeface="+mn-ea"/>
                <a:cs typeface="Segoe Sans Text Semibold"/>
              </a:rPr>
              <a:t>No PII, sensitive data or deep inspection.</a:t>
            </a:r>
            <a:endParaRPr kumimoji="0" lang="en-US" sz="1400" b="1" i="0" u="none" strike="noStrike" kern="1200" cap="none" spc="0" normalizeH="0" baseline="0" noProof="0">
              <a:ln>
                <a:noFill/>
              </a:ln>
              <a:solidFill>
                <a:srgbClr val="000000"/>
              </a:solidFill>
              <a:effectLst/>
              <a:uLnTx/>
              <a:uFillTx/>
              <a:latin typeface="Aptos" panose="020B0004020202020204" pitchFamily="34" charset="0"/>
              <a:ea typeface="+mn-ea"/>
              <a:cs typeface="Segoe Sans Text Semibold"/>
            </a:endParaRPr>
          </a:p>
        </p:txBody>
      </p:sp>
    </p:spTree>
    <p:extLst>
      <p:ext uri="{BB962C8B-B14F-4D97-AF65-F5344CB8AC3E}">
        <p14:creationId xmlns:p14="http://schemas.microsoft.com/office/powerpoint/2010/main" val="42371368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6" presetClass="emph" presetSubtype="0" fill="hold" grpId="1" nodeType="withEffect">
                                  <p:stCondLst>
                                    <p:cond delay="0"/>
                                  </p:stCondLst>
                                  <p:childTnLst>
                                    <p:animScale>
                                      <p:cBhvr>
                                        <p:cTn id="9" dur="100" fill="hold"/>
                                        <p:tgtEl>
                                          <p:spTgt spid="22"/>
                                        </p:tgtEl>
                                      </p:cBhvr>
                                      <p:by x="25000" y="25000"/>
                                    </p:animScale>
                                  </p:childTnLst>
                                </p:cTn>
                              </p:par>
                              <p:par>
                                <p:cTn id="10" presetID="6" presetClass="emph" presetSubtype="0" decel="100000" fill="hold" grpId="2" nodeType="withEffect">
                                  <p:stCondLst>
                                    <p:cond delay="200"/>
                                  </p:stCondLst>
                                  <p:childTnLst>
                                    <p:animScale>
                                      <p:cBhvr>
                                        <p:cTn id="11" dur="500" fill="hold"/>
                                        <p:tgtEl>
                                          <p:spTgt spid="2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E5FCD-8AF4-0BCC-E0B9-AE48472F224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D9A928EA-EFE5-1F4E-A6E3-23136B786FD3}"/>
              </a:ext>
            </a:extLst>
          </p:cNvPr>
          <p:cNvGrpSpPr/>
          <p:nvPr/>
        </p:nvGrpSpPr>
        <p:grpSpPr>
          <a:xfrm>
            <a:off x="6511624" y="2802069"/>
            <a:ext cx="5024251" cy="2871487"/>
            <a:chOff x="6859394" y="3304210"/>
            <a:chExt cx="5024251" cy="2592171"/>
          </a:xfrm>
        </p:grpSpPr>
        <p:sp>
          <p:nvSpPr>
            <p:cNvPr id="7" name="Rectangle 6">
              <a:extLst>
                <a:ext uri="{FF2B5EF4-FFF2-40B4-BE49-F238E27FC236}">
                  <a16:creationId xmlns:a16="http://schemas.microsoft.com/office/drawing/2014/main" id="{B061BCA2-9579-5757-7B20-0C0C0A31890D}"/>
                </a:ext>
              </a:extLst>
            </p:cNvPr>
            <p:cNvSpPr/>
            <p:nvPr/>
          </p:nvSpPr>
          <p:spPr>
            <a:xfrm>
              <a:off x="6859394" y="3304210"/>
              <a:ext cx="5024251" cy="2592171"/>
            </a:xfrm>
            <a:prstGeom prst="rect">
              <a:avLst/>
            </a:prstGeom>
            <a:solidFill>
              <a:schemeClr val="bg1"/>
            </a:solidFill>
            <a:ln>
              <a:noFill/>
            </a:ln>
            <a:effectLst>
              <a:outerShdw blurRad="375359"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E6709BE-FAB4-61F5-EE47-B9BEB0EF0807}"/>
                </a:ext>
              </a:extLst>
            </p:cNvPr>
            <p:cNvSpPr txBox="1"/>
            <p:nvPr/>
          </p:nvSpPr>
          <p:spPr>
            <a:xfrm>
              <a:off x="7406566" y="3483328"/>
              <a:ext cx="2184381" cy="3334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292A2E"/>
                  </a:solidFill>
                  <a:effectLst/>
                  <a:uLnTx/>
                  <a:uFillTx/>
                  <a:latin typeface="ui-sans-serif"/>
                  <a:ea typeface="+mn-ea"/>
                  <a:cs typeface="+mn-cs"/>
                </a:rPr>
                <a:t>Guest OS Credentials</a:t>
              </a:r>
              <a:endPar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12" name="TextBox 11">
            <a:extLst>
              <a:ext uri="{FF2B5EF4-FFF2-40B4-BE49-F238E27FC236}">
                <a16:creationId xmlns:a16="http://schemas.microsoft.com/office/drawing/2014/main" id="{AB6B3AE4-3B26-5F7B-AF7F-5F7B91164ACA}"/>
              </a:ext>
            </a:extLst>
          </p:cNvPr>
          <p:cNvSpPr txBox="1"/>
          <p:nvPr/>
        </p:nvSpPr>
        <p:spPr>
          <a:xfrm>
            <a:off x="451885" y="1643384"/>
            <a:ext cx="842868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AU" sz="1600" b="0" i="0" u="none" strike="noStrike" kern="1200" cap="none" spc="0" normalizeH="0" baseline="0" noProof="0">
                <a:ln>
                  <a:noFill/>
                </a:ln>
                <a:solidFill>
                  <a:srgbClr val="000000"/>
                </a:solidFill>
                <a:effectLst/>
                <a:uLnTx/>
                <a:uFillTx/>
                <a:latin typeface="Aptos" panose="020B0004020202020204" pitchFamily="34" charset="0"/>
                <a:ea typeface="+mn-ea"/>
                <a:cs typeface="+mn-cs"/>
              </a:rPr>
            </a:br>
            <a:r>
              <a:rPr kumimoji="0" lang="en-AU" sz="1600" b="0" i="0" u="none" strike="noStrike" kern="1200" cap="none" spc="0" normalizeH="0" baseline="0" noProof="0">
                <a:ln>
                  <a:noFill/>
                </a:ln>
                <a:solidFill>
                  <a:srgbClr val="000000"/>
                </a:solidFill>
                <a:effectLst/>
                <a:uLnTx/>
                <a:uFillTx/>
                <a:latin typeface="Aptos" panose="020B0004020202020204" pitchFamily="34" charset="0"/>
                <a:ea typeface="+mn-ea"/>
                <a:cs typeface="+mn-cs"/>
              </a:rPr>
              <a:t>Temporary admin credentials are used to access vCenter and guest VMs.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Aptos" panose="020B0004020202020204" pitchFamily="34" charset="0"/>
                <a:ea typeface="+mn-ea"/>
                <a:cs typeface="+mn-cs"/>
              </a:rPr>
              <a:t>Credentials are only stored in memory, nothing is saved.</a:t>
            </a:r>
            <a:endParaRPr kumimoji="0" lang="en-AU" sz="2000" b="1" i="0" u="none" strike="noStrike" kern="1200" cap="none" spc="0" normalizeH="0" baseline="0" noProof="0">
              <a:ln>
                <a:noFill/>
              </a:ln>
              <a:solidFill>
                <a:srgbClr val="4285F4"/>
              </a:solidFill>
              <a:effectLst/>
              <a:uLnTx/>
              <a:uFillTx/>
              <a:latin typeface="Aptos" panose="020B0004020202020204" pitchFamily="34" charset="0"/>
              <a:ea typeface="+mn-ea"/>
              <a:cs typeface="+mn-cs"/>
            </a:endParaRPr>
          </a:p>
        </p:txBody>
      </p:sp>
      <p:sp>
        <p:nvSpPr>
          <p:cNvPr id="29" name="TextBox 28">
            <a:extLst>
              <a:ext uri="{FF2B5EF4-FFF2-40B4-BE49-F238E27FC236}">
                <a16:creationId xmlns:a16="http://schemas.microsoft.com/office/drawing/2014/main" id="{3BEB4724-F94C-20C1-3E09-6A4333F2A92D}"/>
              </a:ext>
            </a:extLst>
          </p:cNvPr>
          <p:cNvSpPr txBox="1"/>
          <p:nvPr/>
        </p:nvSpPr>
        <p:spPr>
          <a:xfrm>
            <a:off x="10443411" y="-40305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6EF1308A-7A36-952A-5D63-36C3DDB1760D}"/>
              </a:ext>
            </a:extLst>
          </p:cNvPr>
          <p:cNvGrpSpPr/>
          <p:nvPr/>
        </p:nvGrpSpPr>
        <p:grpSpPr>
          <a:xfrm>
            <a:off x="583012" y="2797817"/>
            <a:ext cx="5228492" cy="2875739"/>
            <a:chOff x="382927" y="3355885"/>
            <a:chExt cx="5228492" cy="2875739"/>
          </a:xfrm>
        </p:grpSpPr>
        <p:sp>
          <p:nvSpPr>
            <p:cNvPr id="5" name="Rectangle 4">
              <a:extLst>
                <a:ext uri="{FF2B5EF4-FFF2-40B4-BE49-F238E27FC236}">
                  <a16:creationId xmlns:a16="http://schemas.microsoft.com/office/drawing/2014/main" id="{6593EBFD-88EF-31F6-65B9-1B55CAE389E4}"/>
                </a:ext>
              </a:extLst>
            </p:cNvPr>
            <p:cNvSpPr/>
            <p:nvPr/>
          </p:nvSpPr>
          <p:spPr>
            <a:xfrm>
              <a:off x="382927" y="3355885"/>
              <a:ext cx="5228492" cy="2875739"/>
            </a:xfrm>
            <a:prstGeom prst="rect">
              <a:avLst/>
            </a:prstGeom>
            <a:solidFill>
              <a:schemeClr val="bg1"/>
            </a:solidFill>
            <a:ln>
              <a:noFill/>
            </a:ln>
            <a:effectLst>
              <a:outerShdw blurRad="375359"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E06A1F0-6A45-B7EE-25C8-111FA6849F9A}"/>
                </a:ext>
              </a:extLst>
            </p:cNvPr>
            <p:cNvSpPr txBox="1"/>
            <p:nvPr/>
          </p:nvSpPr>
          <p:spPr>
            <a:xfrm>
              <a:off x="939805" y="3576348"/>
              <a:ext cx="18249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vCenter Access</a:t>
              </a:r>
            </a:p>
          </p:txBody>
        </p:sp>
        <p:pic>
          <p:nvPicPr>
            <p:cNvPr id="16" name="Picture 15">
              <a:extLst>
                <a:ext uri="{FF2B5EF4-FFF2-40B4-BE49-F238E27FC236}">
                  <a16:creationId xmlns:a16="http://schemas.microsoft.com/office/drawing/2014/main" id="{CC2A738A-C7AF-4152-E29B-AF49817EDF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477" y="4661054"/>
              <a:ext cx="4886960" cy="1450429"/>
            </a:xfrm>
            <a:prstGeom prst="rect">
              <a:avLst/>
            </a:prstGeom>
          </p:spPr>
        </p:pic>
        <p:sp>
          <p:nvSpPr>
            <p:cNvPr id="21" name="TextBox 20">
              <a:extLst>
                <a:ext uri="{FF2B5EF4-FFF2-40B4-BE49-F238E27FC236}">
                  <a16:creationId xmlns:a16="http://schemas.microsoft.com/office/drawing/2014/main" id="{FD23CA5D-3C80-B129-2B26-A187F273E338}"/>
                </a:ext>
              </a:extLst>
            </p:cNvPr>
            <p:cNvSpPr txBox="1"/>
            <p:nvPr/>
          </p:nvSpPr>
          <p:spPr>
            <a:xfrm>
              <a:off x="522769" y="4068251"/>
              <a:ext cx="488695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292A2E"/>
                  </a:solidFill>
                  <a:effectLst/>
                  <a:uLnTx/>
                  <a:uFillTx/>
                  <a:latin typeface="ui-sans-serif"/>
                  <a:ea typeface="+mn-ea"/>
                  <a:cs typeface="+mn-cs"/>
                </a:rPr>
                <a:t>To ensure </a:t>
              </a:r>
              <a:r>
                <a:rPr kumimoji="0" lang="en-AU" sz="1200" b="1" i="0" u="none" strike="noStrike" kern="1200" cap="none" spc="0" normalizeH="0" baseline="0" noProof="0">
                  <a:ln>
                    <a:noFill/>
                  </a:ln>
                  <a:solidFill>
                    <a:srgbClr val="292A2E"/>
                  </a:solidFill>
                  <a:effectLst/>
                  <a:uLnTx/>
                  <a:uFillTx/>
                  <a:latin typeface="ui-sans-serif"/>
                  <a:ea typeface="+mn-ea"/>
                  <a:cs typeface="+mn-cs"/>
                </a:rPr>
                <a:t>DMC</a:t>
              </a:r>
              <a:r>
                <a:rPr kumimoji="0" lang="en-AU" sz="1200" b="0" i="0" u="none" strike="noStrike" kern="1200" cap="none" spc="0" normalizeH="0" baseline="0" noProof="0">
                  <a:ln>
                    <a:noFill/>
                  </a:ln>
                  <a:solidFill>
                    <a:srgbClr val="292A2E"/>
                  </a:solidFill>
                  <a:effectLst/>
                  <a:uLnTx/>
                  <a:uFillTx/>
                  <a:latin typeface="ui-sans-serif"/>
                  <a:ea typeface="+mn-ea"/>
                  <a:cs typeface="+mn-cs"/>
                </a:rPr>
                <a:t> can perform discovery at the hypervisor level the following permissions are required.</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2290" name="Picture 2">
              <a:extLst>
                <a:ext uri="{FF2B5EF4-FFF2-40B4-BE49-F238E27FC236}">
                  <a16:creationId xmlns:a16="http://schemas.microsoft.com/office/drawing/2014/main" id="{B2301B8F-5C91-FC33-0F2C-AB1BCFD38B7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5866" y="3606644"/>
              <a:ext cx="282780" cy="282388"/>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computer with a check mark&#10;&#10;AI-generated content may be incorrect.">
            <a:extLst>
              <a:ext uri="{FF2B5EF4-FFF2-40B4-BE49-F238E27FC236}">
                <a16:creationId xmlns:a16="http://schemas.microsoft.com/office/drawing/2014/main" id="{332F9DE4-2800-D6C6-5C68-5D890E68EA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7745" y="3009644"/>
            <a:ext cx="279743" cy="287407"/>
          </a:xfrm>
          <a:prstGeom prst="rect">
            <a:avLst/>
          </a:prstGeom>
        </p:spPr>
      </p:pic>
      <p:sp>
        <p:nvSpPr>
          <p:cNvPr id="27" name="TextBox 26">
            <a:extLst>
              <a:ext uri="{FF2B5EF4-FFF2-40B4-BE49-F238E27FC236}">
                <a16:creationId xmlns:a16="http://schemas.microsoft.com/office/drawing/2014/main" id="{2F6E47E0-E81A-5109-BBB7-8BA95B9546D6}"/>
              </a:ext>
            </a:extLst>
          </p:cNvPr>
          <p:cNvSpPr txBox="1"/>
          <p:nvPr/>
        </p:nvSpPr>
        <p:spPr>
          <a:xfrm>
            <a:off x="6660515" y="3385689"/>
            <a:ext cx="476291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292A2E"/>
                </a:solidFill>
                <a:effectLst/>
                <a:uLnTx/>
                <a:uFillTx/>
                <a:latin typeface="ui-sans-serif"/>
                <a:ea typeface="+mn-ea"/>
                <a:cs typeface="+mn-cs"/>
              </a:rPr>
              <a:t>To ensure </a:t>
            </a:r>
            <a:r>
              <a:rPr kumimoji="0" lang="en-AU" sz="1200" b="1" i="0" u="none" strike="noStrike" kern="1200" cap="none" spc="0" normalizeH="0" baseline="0" noProof="0">
                <a:ln>
                  <a:noFill/>
                </a:ln>
                <a:solidFill>
                  <a:srgbClr val="292A2E"/>
                </a:solidFill>
                <a:effectLst/>
                <a:uLnTx/>
                <a:uFillTx/>
                <a:latin typeface="ui-sans-serif"/>
                <a:ea typeface="+mn-ea"/>
                <a:cs typeface="+mn-cs"/>
              </a:rPr>
              <a:t>DMC</a:t>
            </a:r>
            <a:r>
              <a:rPr kumimoji="0" lang="en-AU" sz="1200" b="0" i="0" u="none" strike="noStrike" kern="1200" cap="none" spc="0" normalizeH="0" baseline="0" noProof="0">
                <a:ln>
                  <a:noFill/>
                </a:ln>
                <a:solidFill>
                  <a:srgbClr val="292A2E"/>
                </a:solidFill>
                <a:effectLst/>
                <a:uLnTx/>
                <a:uFillTx/>
                <a:latin typeface="ui-sans-serif"/>
                <a:ea typeface="+mn-ea"/>
                <a:cs typeface="+mn-cs"/>
              </a:rPr>
              <a:t> can perform discovery at the guest VM level the following permissions are required.</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E21C5437-1C7A-BEFE-7205-ABD4AAAE08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9732" y="3967127"/>
            <a:ext cx="4640870" cy="1556564"/>
          </a:xfrm>
          <a:prstGeom prst="rect">
            <a:avLst/>
          </a:prstGeom>
        </p:spPr>
      </p:pic>
      <p:sp>
        <p:nvSpPr>
          <p:cNvPr id="15" name="Rectangle 14">
            <a:extLst>
              <a:ext uri="{FF2B5EF4-FFF2-40B4-BE49-F238E27FC236}">
                <a16:creationId xmlns:a16="http://schemas.microsoft.com/office/drawing/2014/main" id="{F7138E02-B335-F5AD-F7B0-DE607CC1BB9B}"/>
              </a:ext>
            </a:extLst>
          </p:cNvPr>
          <p:cNvSpPr/>
          <p:nvPr/>
        </p:nvSpPr>
        <p:spPr>
          <a:xfrm>
            <a:off x="585549" y="5015547"/>
            <a:ext cx="4781668" cy="5266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8" name="Title 3">
            <a:extLst>
              <a:ext uri="{FF2B5EF4-FFF2-40B4-BE49-F238E27FC236}">
                <a16:creationId xmlns:a16="http://schemas.microsoft.com/office/drawing/2014/main" id="{513C4B08-37E4-F062-BFA7-4DC630F452F2}"/>
              </a:ext>
            </a:extLst>
          </p:cNvPr>
          <p:cNvSpPr txBox="1">
            <a:spLocks/>
          </p:cNvSpPr>
          <p:nvPr/>
        </p:nvSpPr>
        <p:spPr>
          <a:xfrm>
            <a:off x="451885" y="183955"/>
            <a:ext cx="10301505" cy="731877"/>
          </a:xfrm>
          <a:prstGeom prst="rect">
            <a:avLst/>
          </a:prstGeom>
        </p:spPr>
        <p:txBody>
          <a:bodyPr vert="horz" lIns="91440" tIns="45720" rIns="91440" bIns="45720" rtlCol="0" anchor="b">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4000" b="0" i="0" u="none" strike="noStrike" kern="1200" cap="none" spc="-50" normalizeH="0" baseline="0" noProof="0">
                <a:ln w="3175">
                  <a:noFill/>
                </a:ln>
                <a:solidFill>
                  <a:srgbClr val="0E2841"/>
                </a:solidFill>
                <a:effectLst/>
                <a:uLnTx/>
                <a:uFillTx/>
                <a:latin typeface="Aptos Display" panose="02110004020202020204"/>
                <a:ea typeface="+mn-ea"/>
                <a:cs typeface="Segoe UI" pitchFamily="34" charset="0"/>
              </a:rPr>
              <a:t>Required Credentials</a:t>
            </a:r>
          </a:p>
        </p:txBody>
      </p:sp>
      <p:pic>
        <p:nvPicPr>
          <p:cNvPr id="20" name="Picture 19">
            <a:extLst>
              <a:ext uri="{FF2B5EF4-FFF2-40B4-BE49-F238E27FC236}">
                <a16:creationId xmlns:a16="http://schemas.microsoft.com/office/drawing/2014/main" id="{40A15DFD-6F71-30C4-A170-4A9B94838C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6219022"/>
            <a:ext cx="12192000" cy="638978"/>
          </a:xfrm>
          <a:prstGeom prst="rect">
            <a:avLst/>
          </a:prstGeom>
        </p:spPr>
      </p:pic>
      <p:pic>
        <p:nvPicPr>
          <p:cNvPr id="23" name="Picture 22">
            <a:extLst>
              <a:ext uri="{FF2B5EF4-FFF2-40B4-BE49-F238E27FC236}">
                <a16:creationId xmlns:a16="http://schemas.microsoft.com/office/drawing/2014/main" id="{80DE9D5A-B6D1-28AD-E92F-8D75111EA2B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250" y="6326601"/>
            <a:ext cx="2244155" cy="457200"/>
          </a:xfrm>
          <a:prstGeom prst="rect">
            <a:avLst/>
          </a:prstGeom>
        </p:spPr>
      </p:pic>
      <p:sp>
        <p:nvSpPr>
          <p:cNvPr id="34" name="TextBox 33">
            <a:extLst>
              <a:ext uri="{FF2B5EF4-FFF2-40B4-BE49-F238E27FC236}">
                <a16:creationId xmlns:a16="http://schemas.microsoft.com/office/drawing/2014/main" id="{5D0D60EB-B72C-0D33-E85C-159BA9A095AF}"/>
              </a:ext>
            </a:extLst>
          </p:cNvPr>
          <p:cNvSpPr txBox="1"/>
          <p:nvPr/>
        </p:nvSpPr>
        <p:spPr>
          <a:xfrm>
            <a:off x="530965" y="1133513"/>
            <a:ext cx="5417699" cy="537388"/>
          </a:xfrm>
          <a:prstGeom prst="roundRect">
            <a:avLst>
              <a:gd name="adj" fmla="val 50000"/>
            </a:avLst>
          </a:prstGeom>
          <a:solidFill>
            <a:schemeClr val="bg1"/>
          </a:solidFill>
          <a:ln w="38100" cap="flat">
            <a:gradFill flip="none" rotWithShape="1">
              <a:gsLst>
                <a:gs pos="0">
                  <a:srgbClr val="FF5C39"/>
                </a:gs>
                <a:gs pos="51000">
                  <a:srgbClr val="C03BC4"/>
                </a:gs>
                <a:gs pos="100000">
                  <a:srgbClr val="0078D4"/>
                </a:gs>
              </a:gsLst>
              <a:path path="circle">
                <a:fillToRect l="100000" t="100000"/>
              </a:path>
              <a:tileRect r="-100000" b="-100000"/>
            </a:gradFill>
            <a:prstDash val="solid"/>
            <a:miter/>
          </a:ln>
          <a:effectLst>
            <a:outerShdw blurRad="63500" dist="63500" dir="2700000" algn="tl" rotWithShape="0">
              <a:srgbClr val="000000">
                <a:alpha val="50000"/>
              </a:srgbClr>
            </a:out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742" fontAlgn="auto">
              <a:lnSpc>
                <a:spcPct val="100000"/>
              </a:lnSpc>
              <a:spcBef>
                <a:spcPct val="0"/>
              </a:spcBef>
              <a:spcAft>
                <a:spcPts val="0"/>
              </a:spcAft>
              <a:buClrTx/>
              <a:buSzTx/>
              <a:buFontTx/>
              <a:buNone/>
              <a:tabLst/>
              <a:defRPr kumimoji="0" sz="1400" b="0" i="0" u="none" strike="noStrike" kern="0" cap="none" spc="0" normalizeH="0" baseline="0">
                <a:ln>
                  <a:noFill/>
                </a:ln>
                <a:solidFill>
                  <a:srgbClr val="000000"/>
                </a:solidFill>
                <a:effectLst/>
                <a:uLnTx/>
                <a:uFillTx/>
                <a:latin typeface="Segoe UI  "/>
                <a:cs typeface="Segoe Sans Text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ptos" panose="020B0004020202020204" pitchFamily="34" charset="0"/>
                <a:ea typeface="+mn-ea"/>
                <a:cs typeface="Segoe Sans Text Semibold"/>
              </a:rPr>
              <a:t> </a:t>
            </a:r>
            <a:r>
              <a:rPr kumimoji="0" lang="en-AU" sz="1400" b="1" i="0" u="none" strike="noStrike" kern="0" cap="none" spc="0" normalizeH="0" baseline="0" noProof="0">
                <a:ln>
                  <a:noFill/>
                </a:ln>
                <a:solidFill>
                  <a:srgbClr val="000000"/>
                </a:solidFill>
                <a:effectLst/>
                <a:uLnTx/>
                <a:uFillTx/>
                <a:latin typeface="Aptos" panose="020B0004020202020204" pitchFamily="34" charset="0"/>
                <a:ea typeface="+mn-ea"/>
                <a:cs typeface="Segoe Sans Text Semibold"/>
              </a:rPr>
              <a:t>DMC is executed by a customer admin as a one-time activity</a:t>
            </a:r>
            <a:endParaRPr kumimoji="0" lang="en-US" sz="1400" b="1" i="0" u="none" strike="noStrike" kern="1200" cap="none" spc="0" normalizeH="0" baseline="0" noProof="0">
              <a:ln>
                <a:noFill/>
              </a:ln>
              <a:solidFill>
                <a:srgbClr val="000000"/>
              </a:solidFill>
              <a:effectLst/>
              <a:uLnTx/>
              <a:uFillTx/>
              <a:latin typeface="Aptos" panose="020B0004020202020204" pitchFamily="34" charset="0"/>
              <a:ea typeface="+mn-ea"/>
              <a:cs typeface="Segoe Sans Text Semibold"/>
            </a:endParaRPr>
          </a:p>
        </p:txBody>
      </p:sp>
    </p:spTree>
    <p:extLst>
      <p:ext uri="{BB962C8B-B14F-4D97-AF65-F5344CB8AC3E}">
        <p14:creationId xmlns:p14="http://schemas.microsoft.com/office/powerpoint/2010/main" val="28902036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6" presetClass="emph" presetSubtype="0" fill="hold" grpId="1" nodeType="withEffect">
                                  <p:stCondLst>
                                    <p:cond delay="0"/>
                                  </p:stCondLst>
                                  <p:childTnLst>
                                    <p:animScale>
                                      <p:cBhvr>
                                        <p:cTn id="9" dur="100" fill="hold"/>
                                        <p:tgtEl>
                                          <p:spTgt spid="34"/>
                                        </p:tgtEl>
                                      </p:cBhvr>
                                      <p:by x="25000" y="25000"/>
                                    </p:animScale>
                                  </p:childTnLst>
                                </p:cTn>
                              </p:par>
                              <p:par>
                                <p:cTn id="10" presetID="6" presetClass="emph" presetSubtype="0" decel="100000" fill="hold" grpId="2" nodeType="withEffect">
                                  <p:stCondLst>
                                    <p:cond delay="200"/>
                                  </p:stCondLst>
                                  <p:childTnLst>
                                    <p:animScale>
                                      <p:cBhvr>
                                        <p:cTn id="11" dur="500" fill="hold"/>
                                        <p:tgtEl>
                                          <p:spTgt spid="34"/>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4"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D6D3B-10AF-99AB-DB3E-5CDDD988DFAA}"/>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42ED9BBE-A058-10F8-4146-70150D81312C}"/>
              </a:ext>
            </a:extLst>
          </p:cNvPr>
          <p:cNvSpPr txBox="1"/>
          <p:nvPr/>
        </p:nvSpPr>
        <p:spPr>
          <a:xfrm>
            <a:off x="1013945" y="2039829"/>
            <a:ext cx="26509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Jumpbox Requirements</a:t>
            </a:r>
          </a:p>
        </p:txBody>
      </p:sp>
      <p:sp>
        <p:nvSpPr>
          <p:cNvPr id="12" name="TextBox 11">
            <a:extLst>
              <a:ext uri="{FF2B5EF4-FFF2-40B4-BE49-F238E27FC236}">
                <a16:creationId xmlns:a16="http://schemas.microsoft.com/office/drawing/2014/main" id="{6D695765-8238-C83C-B88B-B8D1D8C174B6}"/>
              </a:ext>
            </a:extLst>
          </p:cNvPr>
          <p:cNvSpPr txBox="1"/>
          <p:nvPr/>
        </p:nvSpPr>
        <p:spPr>
          <a:xfrm>
            <a:off x="451885" y="1010499"/>
            <a:ext cx="976190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292A2E"/>
                </a:solidFill>
                <a:effectLst/>
                <a:uLnTx/>
                <a:uFillTx/>
                <a:latin typeface="Aptos" panose="020B0004020202020204" pitchFamily="34" charset="0"/>
                <a:ea typeface="+mn-ea"/>
                <a:cs typeface="+mn-cs"/>
              </a:rPr>
              <a:t>DMC runs from any Windows </a:t>
            </a:r>
            <a:r>
              <a:rPr kumimoji="0" lang="en-AU" sz="1600" b="0" i="0" u="none" strike="noStrike" kern="1200" cap="none" spc="0" normalizeH="0" baseline="0" noProof="0" dirty="0" err="1">
                <a:ln>
                  <a:noFill/>
                </a:ln>
                <a:solidFill>
                  <a:srgbClr val="292A2E"/>
                </a:solidFill>
                <a:effectLst/>
                <a:uLnTx/>
                <a:uFillTx/>
                <a:latin typeface="Aptos" panose="020B0004020202020204" pitchFamily="34" charset="0"/>
                <a:ea typeface="+mn-ea"/>
                <a:cs typeface="+mn-cs"/>
              </a:rPr>
              <a:t>jumpbox</a:t>
            </a:r>
            <a:r>
              <a:rPr kumimoji="0" lang="en-AU" sz="1600" b="0" i="0" u="none" strike="noStrike" kern="1200" cap="none" spc="0" normalizeH="0" baseline="0" noProof="0" dirty="0">
                <a:ln>
                  <a:noFill/>
                </a:ln>
                <a:solidFill>
                  <a:srgbClr val="292A2E"/>
                </a:solidFill>
                <a:effectLst/>
                <a:uLnTx/>
                <a:uFillTx/>
                <a:latin typeface="Aptos" panose="020B0004020202020204" pitchFamily="34" charset="0"/>
                <a:ea typeface="+mn-ea"/>
                <a:cs typeface="+mn-cs"/>
              </a:rPr>
              <a:t> within the customer’s network, provided it has line of site to vCentre.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292A2E"/>
                </a:solidFill>
                <a:effectLst/>
                <a:uLnTx/>
                <a:uFillTx/>
                <a:latin typeface="Aptos" panose="020B0004020202020204" pitchFamily="34" charset="0"/>
                <a:ea typeface="+mn-ea"/>
                <a:cs typeface="+mn-cs"/>
              </a:rPr>
              <a:t>This system must meet the following specifications:</a:t>
            </a:r>
          </a:p>
        </p:txBody>
      </p:sp>
      <p:sp>
        <p:nvSpPr>
          <p:cNvPr id="29" name="TextBox 28">
            <a:extLst>
              <a:ext uri="{FF2B5EF4-FFF2-40B4-BE49-F238E27FC236}">
                <a16:creationId xmlns:a16="http://schemas.microsoft.com/office/drawing/2014/main" id="{C825B825-BEC1-9CDF-814E-2FB89807DAD6}"/>
              </a:ext>
            </a:extLst>
          </p:cNvPr>
          <p:cNvSpPr txBox="1"/>
          <p:nvPr/>
        </p:nvSpPr>
        <p:spPr>
          <a:xfrm>
            <a:off x="10443411" y="-40305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9" name="Picture 18" descr="A computer with a check mark&#10;&#10;AI-generated content may be incorrect.">
            <a:extLst>
              <a:ext uri="{FF2B5EF4-FFF2-40B4-BE49-F238E27FC236}">
                <a16:creationId xmlns:a16="http://schemas.microsoft.com/office/drawing/2014/main" id="{02B20AB8-B756-C133-2A75-D67C22FACE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003" y="2052189"/>
            <a:ext cx="300660" cy="308897"/>
          </a:xfrm>
          <a:prstGeom prst="rect">
            <a:avLst/>
          </a:prstGeom>
        </p:spPr>
      </p:pic>
      <p:pic>
        <p:nvPicPr>
          <p:cNvPr id="7" name="Picture 6">
            <a:extLst>
              <a:ext uri="{FF2B5EF4-FFF2-40B4-BE49-F238E27FC236}">
                <a16:creationId xmlns:a16="http://schemas.microsoft.com/office/drawing/2014/main" id="{D289E774-6532-E623-AC6B-340C16718FA1}"/>
              </a:ext>
            </a:extLst>
          </p:cNvPr>
          <p:cNvPicPr>
            <a:picLocks noChangeAspect="1"/>
          </p:cNvPicPr>
          <p:nvPr/>
        </p:nvPicPr>
        <p:blipFill>
          <a:blip r:embed="rId3"/>
          <a:stretch>
            <a:fillRect/>
          </a:stretch>
        </p:blipFill>
        <p:spPr>
          <a:xfrm>
            <a:off x="605295" y="2482802"/>
            <a:ext cx="5002379" cy="1750007"/>
          </a:xfrm>
          <a:prstGeom prst="rect">
            <a:avLst/>
          </a:prstGeom>
        </p:spPr>
      </p:pic>
      <p:grpSp>
        <p:nvGrpSpPr>
          <p:cNvPr id="20" name="Group 19">
            <a:extLst>
              <a:ext uri="{FF2B5EF4-FFF2-40B4-BE49-F238E27FC236}">
                <a16:creationId xmlns:a16="http://schemas.microsoft.com/office/drawing/2014/main" id="{6040E3A9-24B3-D01A-72ED-EF99B949CA4E}"/>
              </a:ext>
            </a:extLst>
          </p:cNvPr>
          <p:cNvGrpSpPr/>
          <p:nvPr/>
        </p:nvGrpSpPr>
        <p:grpSpPr>
          <a:xfrm>
            <a:off x="6247274" y="2057757"/>
            <a:ext cx="2905026" cy="369332"/>
            <a:chOff x="6599883" y="2319969"/>
            <a:chExt cx="2905026" cy="369332"/>
          </a:xfrm>
        </p:grpSpPr>
        <p:sp>
          <p:nvSpPr>
            <p:cNvPr id="14" name="TextBox 13">
              <a:extLst>
                <a:ext uri="{FF2B5EF4-FFF2-40B4-BE49-F238E27FC236}">
                  <a16:creationId xmlns:a16="http://schemas.microsoft.com/office/drawing/2014/main" id="{14D76C1B-4DFB-EF6F-09D6-8CA4B16303A5}"/>
                </a:ext>
              </a:extLst>
            </p:cNvPr>
            <p:cNvSpPr txBox="1"/>
            <p:nvPr/>
          </p:nvSpPr>
          <p:spPr>
            <a:xfrm>
              <a:off x="6898426" y="2319969"/>
              <a:ext cx="2606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Network Requirements</a:t>
              </a:r>
            </a:p>
          </p:txBody>
        </p:sp>
        <p:pic>
          <p:nvPicPr>
            <p:cNvPr id="17" name="Picture 16" descr="A blue and black network&#10;&#10;AI-generated content may be incorrect.">
              <a:extLst>
                <a:ext uri="{FF2B5EF4-FFF2-40B4-BE49-F238E27FC236}">
                  <a16:creationId xmlns:a16="http://schemas.microsoft.com/office/drawing/2014/main" id="{0121CA83-B667-8631-7F42-F624698706BB}"/>
                </a:ext>
              </a:extLst>
            </p:cNvPr>
            <p:cNvPicPr>
              <a:picLocks noChangeAspect="1"/>
            </p:cNvPicPr>
            <p:nvPr/>
          </p:nvPicPr>
          <p:blipFill>
            <a:blip r:embed="rId4"/>
            <a:stretch>
              <a:fillRect/>
            </a:stretch>
          </p:blipFill>
          <p:spPr>
            <a:xfrm>
              <a:off x="6599883" y="2374047"/>
              <a:ext cx="261176" cy="261176"/>
            </a:xfrm>
            <a:prstGeom prst="rect">
              <a:avLst/>
            </a:prstGeom>
          </p:spPr>
        </p:pic>
      </p:grpSp>
      <p:sp>
        <p:nvSpPr>
          <p:cNvPr id="6" name="Title 3">
            <a:extLst>
              <a:ext uri="{FF2B5EF4-FFF2-40B4-BE49-F238E27FC236}">
                <a16:creationId xmlns:a16="http://schemas.microsoft.com/office/drawing/2014/main" id="{7274108A-8B9C-9BCD-BCD6-9AE2CCEECA37}"/>
              </a:ext>
            </a:extLst>
          </p:cNvPr>
          <p:cNvSpPr txBox="1">
            <a:spLocks/>
          </p:cNvSpPr>
          <p:nvPr/>
        </p:nvSpPr>
        <p:spPr>
          <a:xfrm>
            <a:off x="451885" y="183955"/>
            <a:ext cx="10301505" cy="731877"/>
          </a:xfrm>
          <a:prstGeom prst="rect">
            <a:avLst/>
          </a:prstGeom>
        </p:spPr>
        <p:txBody>
          <a:bodyPr vert="horz" lIns="91440" tIns="45720" rIns="91440" bIns="45720" rtlCol="0" anchor="b">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4000" b="0" i="0" u="none" strike="noStrike" kern="1200" cap="none" spc="-50" normalizeH="0" baseline="0" noProof="0" dirty="0">
                <a:ln w="3175">
                  <a:noFill/>
                </a:ln>
                <a:solidFill>
                  <a:srgbClr val="0E2841"/>
                </a:solidFill>
                <a:effectLst/>
                <a:uLnTx/>
                <a:uFillTx/>
                <a:latin typeface="Aptos Display" panose="02110004020202020204"/>
                <a:ea typeface="+mn-ea"/>
                <a:cs typeface="Segoe UI" pitchFamily="34" charset="0"/>
              </a:rPr>
              <a:t>Jumpbox Requirements</a:t>
            </a:r>
          </a:p>
        </p:txBody>
      </p:sp>
      <p:pic>
        <p:nvPicPr>
          <p:cNvPr id="10" name="Picture 9">
            <a:extLst>
              <a:ext uri="{FF2B5EF4-FFF2-40B4-BE49-F238E27FC236}">
                <a16:creationId xmlns:a16="http://schemas.microsoft.com/office/drawing/2014/main" id="{5ADD90A6-02B8-23B2-73BC-07770D17A7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219022"/>
            <a:ext cx="12192000" cy="638978"/>
          </a:xfrm>
          <a:prstGeom prst="rect">
            <a:avLst/>
          </a:prstGeom>
        </p:spPr>
      </p:pic>
      <p:pic>
        <p:nvPicPr>
          <p:cNvPr id="21" name="Picture 20">
            <a:extLst>
              <a:ext uri="{FF2B5EF4-FFF2-40B4-BE49-F238E27FC236}">
                <a16:creationId xmlns:a16="http://schemas.microsoft.com/office/drawing/2014/main" id="{84370255-2795-BF24-F50A-EBA2BC5C19AB}"/>
              </a:ext>
            </a:extLst>
          </p:cNvPr>
          <p:cNvPicPr>
            <a:picLocks noChangeAspect="1"/>
          </p:cNvPicPr>
          <p:nvPr/>
        </p:nvPicPr>
        <p:blipFill>
          <a:blip r:embed="rId6" cstate="screen">
            <a:extLst>
              <a:ext uri="{28A0092B-C50C-407E-A947-70E740481C1C}">
                <a14:useLocalDpi xmlns:a14="http://schemas.microsoft.com/office/drawing/2010/main"/>
              </a:ext>
            </a:extLst>
          </a:blip>
          <a:srcRect r="59888"/>
          <a:stretch>
            <a:fillRect/>
          </a:stretch>
        </p:blipFill>
        <p:spPr>
          <a:xfrm>
            <a:off x="95250" y="6326601"/>
            <a:ext cx="900173" cy="457200"/>
          </a:xfrm>
          <a:prstGeom prst="rect">
            <a:avLst/>
          </a:prstGeom>
        </p:spPr>
      </p:pic>
      <p:graphicFrame>
        <p:nvGraphicFramePr>
          <p:cNvPr id="2" name="Table 1">
            <a:extLst>
              <a:ext uri="{FF2B5EF4-FFF2-40B4-BE49-F238E27FC236}">
                <a16:creationId xmlns:a16="http://schemas.microsoft.com/office/drawing/2014/main" id="{83F01D37-9B64-A8E0-D1B8-DB84BEAC8C87}"/>
              </a:ext>
            </a:extLst>
          </p:cNvPr>
          <p:cNvGraphicFramePr>
            <a:graphicFrameLocks noGrp="1"/>
          </p:cNvGraphicFramePr>
          <p:nvPr>
            <p:extLst>
              <p:ext uri="{D42A27DB-BD31-4B8C-83A1-F6EECF244321}">
                <p14:modId xmlns:p14="http://schemas.microsoft.com/office/powerpoint/2010/main" val="4178924988"/>
              </p:ext>
            </p:extLst>
          </p:nvPr>
        </p:nvGraphicFramePr>
        <p:xfrm>
          <a:off x="6241416" y="2518497"/>
          <a:ext cx="5702150" cy="1325880"/>
        </p:xfrm>
        <a:graphic>
          <a:graphicData uri="http://schemas.openxmlformats.org/drawingml/2006/table">
            <a:tbl>
              <a:tblPr bandRow="1">
                <a:tableStyleId>{3B4B98B0-60AC-42C2-AFA5-B58CD77FA1E5}</a:tableStyleId>
              </a:tblPr>
              <a:tblGrid>
                <a:gridCol w="1158362">
                  <a:extLst>
                    <a:ext uri="{9D8B030D-6E8A-4147-A177-3AD203B41FA5}">
                      <a16:colId xmlns:a16="http://schemas.microsoft.com/office/drawing/2014/main" val="775179631"/>
                    </a:ext>
                  </a:extLst>
                </a:gridCol>
                <a:gridCol w="1230655">
                  <a:extLst>
                    <a:ext uri="{9D8B030D-6E8A-4147-A177-3AD203B41FA5}">
                      <a16:colId xmlns:a16="http://schemas.microsoft.com/office/drawing/2014/main" val="1345149877"/>
                    </a:ext>
                  </a:extLst>
                </a:gridCol>
                <a:gridCol w="1183709">
                  <a:extLst>
                    <a:ext uri="{9D8B030D-6E8A-4147-A177-3AD203B41FA5}">
                      <a16:colId xmlns:a16="http://schemas.microsoft.com/office/drawing/2014/main" val="2904259197"/>
                    </a:ext>
                  </a:extLst>
                </a:gridCol>
                <a:gridCol w="2129424">
                  <a:extLst>
                    <a:ext uri="{9D8B030D-6E8A-4147-A177-3AD203B41FA5}">
                      <a16:colId xmlns:a16="http://schemas.microsoft.com/office/drawing/2014/main" val="287076850"/>
                    </a:ext>
                  </a:extLst>
                </a:gridCol>
              </a:tblGrid>
              <a:tr h="227626">
                <a:tc>
                  <a:txBody>
                    <a:bodyPr/>
                    <a:lstStyle/>
                    <a:p>
                      <a:r>
                        <a:rPr lang="en-US" sz="1050" b="1" dirty="0"/>
                        <a:t>Source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3F5F7">
                        <a:alpha val="20000"/>
                      </a:srgbClr>
                    </a:solidFill>
                  </a:tcPr>
                </a:tc>
                <a:tc>
                  <a:txBody>
                    <a:bodyPr/>
                    <a:lstStyle/>
                    <a:p>
                      <a:r>
                        <a:rPr lang="en-US" sz="1050" b="1" dirty="0"/>
                        <a:t>Destination</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3F5F7">
                        <a:alpha val="20000"/>
                      </a:srgbClr>
                    </a:solidFill>
                  </a:tcPr>
                </a:tc>
                <a:tc>
                  <a:txBody>
                    <a:bodyPr/>
                    <a:lstStyle/>
                    <a:p>
                      <a:r>
                        <a:rPr lang="en-US" sz="1050" b="1" dirty="0"/>
                        <a:t>Ports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3F5F7">
                        <a:alpha val="20000"/>
                      </a:srgbClr>
                    </a:solidFill>
                  </a:tcPr>
                </a:tc>
                <a:tc>
                  <a:txBody>
                    <a:bodyPr/>
                    <a:lstStyle/>
                    <a:p>
                      <a:r>
                        <a:rPr lang="en-US" sz="1050" b="1" dirty="0"/>
                        <a:t>Purpose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3F5F7">
                        <a:alpha val="20000"/>
                      </a:srgbClr>
                    </a:solidFill>
                  </a:tcPr>
                </a:tc>
                <a:extLst>
                  <a:ext uri="{0D108BD9-81ED-4DB2-BD59-A6C34878D82A}">
                    <a16:rowId xmlns:a16="http://schemas.microsoft.com/office/drawing/2014/main" val="155864683"/>
                  </a:ext>
                </a:extLst>
              </a:tr>
              <a:tr h="227626">
                <a:tc>
                  <a:txBody>
                    <a:bodyPr/>
                    <a:lstStyle/>
                    <a:p>
                      <a:r>
                        <a:rPr lang="en-US" sz="1050" dirty="0"/>
                        <a:t>Jump Box</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050" dirty="0"/>
                        <a:t>vCenter Servers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050" b="1" dirty="0"/>
                        <a:t>443 (HTTPS)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050" dirty="0"/>
                        <a:t>API communication for discovery</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805200675"/>
                  </a:ext>
                </a:extLst>
              </a:tr>
              <a:tr h="227626">
                <a:tc>
                  <a:txBody>
                    <a:bodyPr/>
                    <a:lstStyle/>
                    <a:p>
                      <a:r>
                        <a:rPr lang="en-US" sz="1050" dirty="0"/>
                        <a:t>Jump Box</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3F5F7"/>
                    </a:solidFill>
                  </a:tcPr>
                </a:tc>
                <a:tc>
                  <a:txBody>
                    <a:bodyPr/>
                    <a:lstStyle/>
                    <a:p>
                      <a:r>
                        <a:rPr lang="en-US" sz="1050" dirty="0" err="1"/>
                        <a:t>ESXi</a:t>
                      </a:r>
                      <a:r>
                        <a:rPr lang="en-US" sz="1050" dirty="0"/>
                        <a:t> Hosts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3F5F7"/>
                    </a:solidFill>
                  </a:tcPr>
                </a:tc>
                <a:tc>
                  <a:txBody>
                    <a:bodyPr/>
                    <a:lstStyle/>
                    <a:p>
                      <a:r>
                        <a:rPr lang="en-US" sz="1050" b="1" dirty="0"/>
                        <a:t>443 (HTTPS)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3F5F7"/>
                    </a:solidFill>
                  </a:tcPr>
                </a:tc>
                <a:tc>
                  <a:txBody>
                    <a:bodyPr/>
                    <a:lstStyle/>
                    <a:p>
                      <a:r>
                        <a:rPr lang="en-US" sz="1050" dirty="0"/>
                        <a:t>Transfer Guest VM discovered metrics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3F5F7"/>
                    </a:solidFill>
                  </a:tcPr>
                </a:tc>
                <a:extLst>
                  <a:ext uri="{0D108BD9-81ED-4DB2-BD59-A6C34878D82A}">
                    <a16:rowId xmlns:a16="http://schemas.microsoft.com/office/drawing/2014/main" val="1234401387"/>
                  </a:ext>
                </a:extLst>
              </a:tr>
              <a:tr h="227626">
                <a:tc>
                  <a:txBody>
                    <a:bodyPr/>
                    <a:lstStyle/>
                    <a:p>
                      <a:r>
                        <a:rPr lang="en-US" sz="1050" dirty="0"/>
                        <a:t>Jump Box</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050" dirty="0"/>
                        <a:t>Guest VM’s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050" b="1" dirty="0"/>
                        <a:t>5985 (HTTP) or 5985 (HTTPS)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050" dirty="0"/>
                        <a:t>API communication for discovery</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94189446"/>
                  </a:ext>
                </a:extLst>
              </a:tr>
            </a:tbl>
          </a:graphicData>
        </a:graphic>
      </p:graphicFrame>
    </p:spTree>
    <p:extLst>
      <p:ext uri="{BB962C8B-B14F-4D97-AF65-F5344CB8AC3E}">
        <p14:creationId xmlns:p14="http://schemas.microsoft.com/office/powerpoint/2010/main" val="4034999014"/>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ABABC-1DCB-D3AD-DF26-928DCD14B0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C640E7F-AACA-B2AF-68D0-49D4AFFBBC8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297458" y="1161271"/>
            <a:ext cx="2555240" cy="6858000"/>
          </a:xfrm>
          <a:prstGeom prst="rect">
            <a:avLst/>
          </a:prstGeom>
        </p:spPr>
      </p:pic>
      <p:sp>
        <p:nvSpPr>
          <p:cNvPr id="29" name="TextBox 28">
            <a:extLst>
              <a:ext uri="{FF2B5EF4-FFF2-40B4-BE49-F238E27FC236}">
                <a16:creationId xmlns:a16="http://schemas.microsoft.com/office/drawing/2014/main" id="{6782308C-03BE-472A-F197-571580E5ADDC}"/>
              </a:ext>
            </a:extLst>
          </p:cNvPr>
          <p:cNvSpPr txBox="1"/>
          <p:nvPr/>
        </p:nvSpPr>
        <p:spPr>
          <a:xfrm>
            <a:off x="10443411" y="-40305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white and blue logo&#10;&#10;AI-generated content may be incorrect.">
            <a:extLst>
              <a:ext uri="{FF2B5EF4-FFF2-40B4-BE49-F238E27FC236}">
                <a16:creationId xmlns:a16="http://schemas.microsoft.com/office/drawing/2014/main" id="{4FECE333-6A64-916E-ADA6-F53975B79C0B}"/>
              </a:ext>
            </a:extLst>
          </p:cNvPr>
          <p:cNvPicPr>
            <a:picLocks noChangeAspect="1"/>
          </p:cNvPicPr>
          <p:nvPr/>
        </p:nvPicPr>
        <p:blipFill>
          <a:blip r:embed="rId3"/>
          <a:stretch>
            <a:fillRect/>
          </a:stretch>
        </p:blipFill>
        <p:spPr>
          <a:xfrm>
            <a:off x="11466580" y="46193"/>
            <a:ext cx="720215" cy="342960"/>
          </a:xfrm>
          <a:prstGeom prst="rect">
            <a:avLst/>
          </a:prstGeom>
        </p:spPr>
      </p:pic>
      <p:pic>
        <p:nvPicPr>
          <p:cNvPr id="6" name="Picture 5">
            <a:extLst>
              <a:ext uri="{FF2B5EF4-FFF2-40B4-BE49-F238E27FC236}">
                <a16:creationId xmlns:a16="http://schemas.microsoft.com/office/drawing/2014/main" id="{56C8F973-367F-5E01-6430-551E88CEBF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219022"/>
            <a:ext cx="12192000" cy="638978"/>
          </a:xfrm>
          <a:prstGeom prst="rect">
            <a:avLst/>
          </a:prstGeom>
        </p:spPr>
      </p:pic>
      <p:graphicFrame>
        <p:nvGraphicFramePr>
          <p:cNvPr id="5" name="Table 4">
            <a:extLst>
              <a:ext uri="{FF2B5EF4-FFF2-40B4-BE49-F238E27FC236}">
                <a16:creationId xmlns:a16="http://schemas.microsoft.com/office/drawing/2014/main" id="{1654AF93-AB01-D973-D0B3-BA5009CAF789}"/>
              </a:ext>
            </a:extLst>
          </p:cNvPr>
          <p:cNvGraphicFramePr>
            <a:graphicFrameLocks noGrp="1"/>
          </p:cNvGraphicFramePr>
          <p:nvPr>
            <p:extLst>
              <p:ext uri="{D42A27DB-BD31-4B8C-83A1-F6EECF244321}">
                <p14:modId xmlns:p14="http://schemas.microsoft.com/office/powerpoint/2010/main" val="484933178"/>
              </p:ext>
            </p:extLst>
          </p:nvPr>
        </p:nvGraphicFramePr>
        <p:xfrm>
          <a:off x="576201" y="1133513"/>
          <a:ext cx="10890379" cy="4774478"/>
        </p:xfrm>
        <a:graphic>
          <a:graphicData uri="http://schemas.openxmlformats.org/drawingml/2006/table">
            <a:tbl>
              <a:tblPr/>
              <a:tblGrid>
                <a:gridCol w="3905770">
                  <a:extLst>
                    <a:ext uri="{9D8B030D-6E8A-4147-A177-3AD203B41FA5}">
                      <a16:colId xmlns:a16="http://schemas.microsoft.com/office/drawing/2014/main" val="1702025617"/>
                    </a:ext>
                  </a:extLst>
                </a:gridCol>
                <a:gridCol w="6984609">
                  <a:extLst>
                    <a:ext uri="{9D8B030D-6E8A-4147-A177-3AD203B41FA5}">
                      <a16:colId xmlns:a16="http://schemas.microsoft.com/office/drawing/2014/main" val="1318603967"/>
                    </a:ext>
                  </a:extLst>
                </a:gridCol>
              </a:tblGrid>
              <a:tr h="430385">
                <a:tc>
                  <a:txBody>
                    <a:bodyPr/>
                    <a:lstStyle/>
                    <a:p>
                      <a:pPr lvl="0">
                        <a:buNone/>
                      </a:pPr>
                      <a:r>
                        <a:rPr lang="en-AU" sz="1400" b="1">
                          <a:solidFill>
                            <a:schemeClr val="bg1"/>
                          </a:solidFill>
                          <a:latin typeface="Arial"/>
                        </a:rPr>
                        <a:t>Question</a:t>
                      </a:r>
                    </a:p>
                  </a:txBody>
                  <a:tcPr anchor="ctr">
                    <a:lnL>
                      <a:noFill/>
                    </a:lnL>
                    <a:lnR>
                      <a:noFill/>
                    </a:lnR>
                    <a:lnT>
                      <a:noFill/>
                    </a:lnT>
                    <a:lnB>
                      <a:noFill/>
                    </a:lnB>
                    <a:solidFill>
                      <a:srgbClr val="BF3BC4"/>
                    </a:solidFill>
                  </a:tcPr>
                </a:tc>
                <a:tc>
                  <a:txBody>
                    <a:bodyPr/>
                    <a:lstStyle/>
                    <a:p>
                      <a:pPr lvl="0">
                        <a:buNone/>
                      </a:pPr>
                      <a:r>
                        <a:rPr lang="en-AU" sz="1400" b="1">
                          <a:solidFill>
                            <a:schemeClr val="bg1"/>
                          </a:solidFill>
                          <a:latin typeface="Arial"/>
                        </a:rPr>
                        <a:t>Answer</a:t>
                      </a:r>
                      <a:endParaRPr lang="en-US" sz="1400" b="1">
                        <a:solidFill>
                          <a:schemeClr val="bg1"/>
                        </a:solidFill>
                        <a:latin typeface="Arial"/>
                      </a:endParaRPr>
                    </a:p>
                  </a:txBody>
                  <a:tcPr anchor="ctr">
                    <a:lnL>
                      <a:noFill/>
                    </a:lnL>
                    <a:lnR>
                      <a:noFill/>
                    </a:lnR>
                    <a:lnT>
                      <a:noFill/>
                    </a:lnT>
                    <a:lnB>
                      <a:noFill/>
                    </a:lnB>
                    <a:gradFill>
                      <a:gsLst>
                        <a:gs pos="82000">
                          <a:srgbClr val="0078D4"/>
                        </a:gs>
                        <a:gs pos="0">
                          <a:srgbClr val="0078D4"/>
                        </a:gs>
                        <a:gs pos="0">
                          <a:srgbClr val="C03BC4"/>
                        </a:gs>
                      </a:gsLst>
                      <a:lin ang="0" scaled="1"/>
                    </a:gradFill>
                  </a:tcPr>
                </a:tc>
                <a:extLst>
                  <a:ext uri="{0D108BD9-81ED-4DB2-BD59-A6C34878D82A}">
                    <a16:rowId xmlns:a16="http://schemas.microsoft.com/office/drawing/2014/main" val="271877951"/>
                  </a:ext>
                </a:extLst>
              </a:tr>
              <a:tr h="633786">
                <a:tc>
                  <a:txBody>
                    <a:bodyPr/>
                    <a:lstStyle/>
                    <a:p>
                      <a:pPr lvl="0" algn="l">
                        <a:lnSpc>
                          <a:spcPct val="100000"/>
                        </a:lnSpc>
                        <a:spcBef>
                          <a:spcPts val="0"/>
                        </a:spcBef>
                        <a:spcAft>
                          <a:spcPts val="0"/>
                        </a:spcAft>
                        <a:buNone/>
                      </a:pPr>
                      <a:r>
                        <a:rPr lang="en-AU" sz="1200" b="1">
                          <a:latin typeface="Arial"/>
                        </a:rPr>
                        <a:t>Where can I find more information about DMC</a:t>
                      </a:r>
                    </a:p>
                  </a:txBody>
                  <a:tcPr anchor="ctr">
                    <a:lnL>
                      <a:noFill/>
                    </a:lnL>
                    <a:lnR>
                      <a:noFill/>
                    </a:lnR>
                    <a:lnT>
                      <a:noFill/>
                    </a:lnT>
                    <a:lnB>
                      <a:noFill/>
                    </a:lnB>
                    <a:noFill/>
                  </a:tcPr>
                </a:tc>
                <a:tc>
                  <a:txBody>
                    <a:bodyPr/>
                    <a:lstStyle/>
                    <a:p>
                      <a:pPr lvl="0" algn="l">
                        <a:lnSpc>
                          <a:spcPct val="100000"/>
                        </a:lnSpc>
                        <a:spcBef>
                          <a:spcPts val="0"/>
                        </a:spcBef>
                        <a:spcAft>
                          <a:spcPts val="0"/>
                        </a:spcAft>
                        <a:buNone/>
                      </a:pPr>
                      <a:r>
                        <a:rPr lang="en-AU" sz="1200"/>
                        <a:t>Visit </a:t>
                      </a:r>
                      <a:r>
                        <a:rPr lang="en-AU" sz="1200">
                          <a:hlinkClick r:id="rId5"/>
                        </a:rPr>
                        <a:t>learn.drmigrate.com</a:t>
                      </a:r>
                      <a:r>
                        <a:rPr lang="en-AU" sz="1200"/>
                        <a:t> – the official hub for DMC guides, support, and FAQs.</a:t>
                      </a:r>
                      <a:endParaRPr lang="en-AU" sz="1200">
                        <a:latin typeface="Arial"/>
                      </a:endParaRPr>
                    </a:p>
                  </a:txBody>
                  <a:tcPr anchor="ctr">
                    <a:lnL>
                      <a:noFill/>
                    </a:lnL>
                    <a:lnR>
                      <a:noFill/>
                    </a:lnR>
                    <a:lnT>
                      <a:noFill/>
                    </a:lnT>
                    <a:lnB>
                      <a:noFill/>
                    </a:lnB>
                    <a:noFill/>
                  </a:tcPr>
                </a:tc>
                <a:extLst>
                  <a:ext uri="{0D108BD9-81ED-4DB2-BD59-A6C34878D82A}">
                    <a16:rowId xmlns:a16="http://schemas.microsoft.com/office/drawing/2014/main" val="1771324259"/>
                  </a:ext>
                </a:extLst>
              </a:tr>
              <a:tr h="633786">
                <a:tc>
                  <a:txBody>
                    <a:bodyPr/>
                    <a:lstStyle/>
                    <a:p>
                      <a:pPr lvl="0" algn="l">
                        <a:lnSpc>
                          <a:spcPct val="100000"/>
                        </a:lnSpc>
                        <a:spcBef>
                          <a:spcPts val="0"/>
                        </a:spcBef>
                        <a:spcAft>
                          <a:spcPts val="0"/>
                        </a:spcAft>
                        <a:buNone/>
                      </a:pPr>
                      <a:r>
                        <a:rPr lang="en-AU" sz="1200" b="1">
                          <a:latin typeface="Arial"/>
                        </a:rPr>
                        <a:t>Can I scan more than 1 data centre</a:t>
                      </a:r>
                    </a:p>
                  </a:txBody>
                  <a:tcPr anchor="ctr">
                    <a:lnL>
                      <a:noFill/>
                    </a:lnL>
                    <a:lnR>
                      <a:noFill/>
                    </a:lnR>
                    <a:lnT>
                      <a:noFill/>
                    </a:lnT>
                    <a:lnB>
                      <a:noFill/>
                    </a:lnB>
                    <a:noFill/>
                  </a:tcPr>
                </a:tc>
                <a:tc>
                  <a:txBody>
                    <a:bodyPr/>
                    <a:lstStyle/>
                    <a:p>
                      <a:pPr lvl="0" algn="l">
                        <a:lnSpc>
                          <a:spcPct val="100000"/>
                        </a:lnSpc>
                        <a:spcBef>
                          <a:spcPts val="0"/>
                        </a:spcBef>
                        <a:spcAft>
                          <a:spcPts val="0"/>
                        </a:spcAft>
                        <a:buNone/>
                      </a:pPr>
                      <a:r>
                        <a:rPr lang="en-AU" sz="1200"/>
                        <a:t>Absolutely. Scan multiple data centres simultaneously or one at a time – your choice. Upload each set when ready.</a:t>
                      </a:r>
                      <a:endParaRPr lang="en-AU" sz="1200">
                        <a:latin typeface="Arial"/>
                      </a:endParaRPr>
                    </a:p>
                  </a:txBody>
                  <a:tcPr anchor="ctr">
                    <a:lnL>
                      <a:noFill/>
                    </a:lnL>
                    <a:lnR>
                      <a:noFill/>
                    </a:lnR>
                    <a:lnT>
                      <a:noFill/>
                    </a:lnT>
                    <a:lnB>
                      <a:noFill/>
                    </a:lnB>
                    <a:noFill/>
                  </a:tcPr>
                </a:tc>
                <a:extLst>
                  <a:ext uri="{0D108BD9-81ED-4DB2-BD59-A6C34878D82A}">
                    <a16:rowId xmlns:a16="http://schemas.microsoft.com/office/drawing/2014/main" val="284151796"/>
                  </a:ext>
                </a:extLst>
              </a:tr>
              <a:tr h="537981">
                <a:tc>
                  <a:txBody>
                    <a:bodyPr/>
                    <a:lstStyle/>
                    <a:p>
                      <a:pPr lvl="0" algn="l">
                        <a:lnSpc>
                          <a:spcPct val="100000"/>
                        </a:lnSpc>
                        <a:spcBef>
                          <a:spcPts val="0"/>
                        </a:spcBef>
                        <a:spcAft>
                          <a:spcPts val="0"/>
                        </a:spcAft>
                        <a:buNone/>
                      </a:pPr>
                      <a:r>
                        <a:rPr lang="en-AU" sz="1200" b="1">
                          <a:latin typeface="Arial"/>
                        </a:rPr>
                        <a:t>Can Dr Migrate help with my migration</a:t>
                      </a:r>
                    </a:p>
                  </a:txBody>
                  <a:tcPr anchor="ctr">
                    <a:lnL>
                      <a:noFill/>
                    </a:lnL>
                    <a:lnR>
                      <a:noFill/>
                    </a:lnR>
                    <a:lnT>
                      <a:noFill/>
                    </a:lnT>
                    <a:lnB>
                      <a:noFill/>
                    </a:lnB>
                    <a:noFill/>
                  </a:tcPr>
                </a:tc>
                <a:tc>
                  <a:txBody>
                    <a:bodyPr/>
                    <a:lstStyle/>
                    <a:p>
                      <a:pPr lvl="0" algn="l">
                        <a:lnSpc>
                          <a:spcPct val="100000"/>
                        </a:lnSpc>
                        <a:spcBef>
                          <a:spcPts val="0"/>
                        </a:spcBef>
                        <a:spcAft>
                          <a:spcPts val="0"/>
                        </a:spcAft>
                        <a:buNone/>
                      </a:pPr>
                      <a:r>
                        <a:rPr lang="en-AU" sz="1200"/>
                        <a:t>Yes. Connect Azure Migrate to Dr Migrate to unlock live insights. Visualize network flows, SQL modernization needs, and more in real-time dashboards.</a:t>
                      </a:r>
                      <a:endParaRPr lang="en-AU" sz="1200">
                        <a:latin typeface="Arial"/>
                      </a:endParaRPr>
                    </a:p>
                  </a:txBody>
                  <a:tcPr anchor="ctr">
                    <a:lnL>
                      <a:noFill/>
                    </a:lnL>
                    <a:lnR>
                      <a:noFill/>
                    </a:lnR>
                    <a:lnT>
                      <a:noFill/>
                    </a:lnT>
                    <a:lnB>
                      <a:noFill/>
                    </a:lnB>
                    <a:noFill/>
                  </a:tcPr>
                </a:tc>
                <a:extLst>
                  <a:ext uri="{0D108BD9-81ED-4DB2-BD59-A6C34878D82A}">
                    <a16:rowId xmlns:a16="http://schemas.microsoft.com/office/drawing/2014/main" val="2224658732"/>
                  </a:ext>
                </a:extLst>
              </a:tr>
              <a:tr h="537981">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AU" sz="1200" b="1">
                          <a:latin typeface="Arial"/>
                        </a:rPr>
                        <a:t>After the 90 days can I still access Dr Migrate</a:t>
                      </a:r>
                    </a:p>
                    <a:p>
                      <a:pPr lvl="0" algn="l">
                        <a:lnSpc>
                          <a:spcPct val="100000"/>
                        </a:lnSpc>
                        <a:spcBef>
                          <a:spcPts val="0"/>
                        </a:spcBef>
                        <a:spcAft>
                          <a:spcPts val="0"/>
                        </a:spcAft>
                        <a:buNone/>
                      </a:pPr>
                      <a:endParaRPr lang="en-AU" sz="1200" b="1">
                        <a:latin typeface="Arial"/>
                      </a:endParaRPr>
                    </a:p>
                  </a:txBody>
                  <a:tcPr anchor="ctr">
                    <a:lnL>
                      <a:noFill/>
                    </a:lnL>
                    <a:lnR>
                      <a:noFill/>
                    </a:lnR>
                    <a:lnT>
                      <a:noFill/>
                    </a:lnT>
                    <a:lnB>
                      <a:noFill/>
                    </a:lnB>
                    <a:noFill/>
                  </a:tcPr>
                </a:tc>
                <a:tc>
                  <a:txBody>
                    <a:bodyPr/>
                    <a:lstStyle/>
                    <a:p>
                      <a:pPr lvl="0" algn="l">
                        <a:lnSpc>
                          <a:spcPct val="100000"/>
                        </a:lnSpc>
                        <a:spcBef>
                          <a:spcPts val="0"/>
                        </a:spcBef>
                        <a:spcAft>
                          <a:spcPts val="0"/>
                        </a:spcAft>
                        <a:buNone/>
                      </a:pPr>
                      <a:r>
                        <a:rPr lang="en-AU" sz="1200"/>
                        <a:t>You’ll enter hibernate mode automatically – no data loss. You can re-enable full access or decommission anytime.</a:t>
                      </a:r>
                      <a:endParaRPr lang="en-AU" sz="1200">
                        <a:latin typeface="Arial"/>
                      </a:endParaRPr>
                    </a:p>
                  </a:txBody>
                  <a:tcPr anchor="ctr">
                    <a:lnL>
                      <a:noFill/>
                    </a:lnL>
                    <a:lnR>
                      <a:noFill/>
                    </a:lnR>
                    <a:lnT>
                      <a:noFill/>
                    </a:lnT>
                    <a:lnB>
                      <a:noFill/>
                    </a:lnB>
                    <a:noFill/>
                  </a:tcPr>
                </a:tc>
                <a:extLst>
                  <a:ext uri="{0D108BD9-81ED-4DB2-BD59-A6C34878D82A}">
                    <a16:rowId xmlns:a16="http://schemas.microsoft.com/office/drawing/2014/main" val="689400331"/>
                  </a:ext>
                </a:extLst>
              </a:tr>
              <a:tr h="487526">
                <a:tc>
                  <a:txBody>
                    <a:bodyPr/>
                    <a:lstStyle/>
                    <a:p>
                      <a:pPr lvl="0" algn="l">
                        <a:lnSpc>
                          <a:spcPct val="100000"/>
                        </a:lnSpc>
                        <a:spcBef>
                          <a:spcPts val="0"/>
                        </a:spcBef>
                        <a:spcAft>
                          <a:spcPts val="0"/>
                        </a:spcAft>
                        <a:buNone/>
                      </a:pPr>
                      <a:r>
                        <a:rPr lang="en-AU" sz="1200" b="1">
                          <a:latin typeface="Arial"/>
                        </a:rPr>
                        <a:t>Does DMC need network access to the VMs?</a:t>
                      </a:r>
                    </a:p>
                  </a:txBody>
                  <a:tcPr anchor="ctr">
                    <a:lnL w="0">
                      <a:noFill/>
                    </a:lnL>
                    <a:lnR w="0">
                      <a:noFill/>
                    </a:lnR>
                    <a:lnT w="0">
                      <a:noFill/>
                    </a:lnT>
                    <a:lnB w="0">
                      <a:noFill/>
                    </a:lnB>
                    <a:noFill/>
                  </a:tcPr>
                </a:tc>
                <a:tc>
                  <a:txBody>
                    <a:bodyPr/>
                    <a:lstStyle/>
                    <a:p>
                      <a:pPr lvl="0" algn="l">
                        <a:lnSpc>
                          <a:spcPct val="100000"/>
                        </a:lnSpc>
                        <a:spcBef>
                          <a:spcPts val="0"/>
                        </a:spcBef>
                        <a:spcAft>
                          <a:spcPts val="0"/>
                        </a:spcAft>
                        <a:buNone/>
                      </a:pPr>
                      <a:r>
                        <a:rPr lang="en-AU" sz="1200">
                          <a:latin typeface="Arial"/>
                        </a:rPr>
                        <a:t>No. Only needs access to vCenter and ESXi hosts, not the individual VMs.</a:t>
                      </a:r>
                    </a:p>
                  </a:txBody>
                  <a:tcPr anchor="ctr">
                    <a:lnL w="0">
                      <a:noFill/>
                    </a:lnL>
                    <a:lnR w="0">
                      <a:noFill/>
                    </a:lnR>
                    <a:lnT w="0">
                      <a:noFill/>
                    </a:lnT>
                    <a:lnB w="0">
                      <a:noFill/>
                    </a:lnB>
                    <a:noFill/>
                  </a:tcPr>
                </a:tc>
                <a:extLst>
                  <a:ext uri="{0D108BD9-81ED-4DB2-BD59-A6C34878D82A}">
                    <a16:rowId xmlns:a16="http://schemas.microsoft.com/office/drawing/2014/main" val="683483633"/>
                  </a:ext>
                </a:extLst>
              </a:tr>
              <a:tr h="487526">
                <a:tc>
                  <a:txBody>
                    <a:bodyPr/>
                    <a:lstStyle/>
                    <a:p>
                      <a:pPr lvl="0">
                        <a:buNone/>
                      </a:pPr>
                      <a:r>
                        <a:rPr lang="en-AU" sz="1200" b="1" i="0"/>
                        <a:t>What’s installed?</a:t>
                      </a:r>
                      <a:endParaRPr lang="en-US"/>
                    </a:p>
                  </a:txBody>
                  <a:tcPr anchor="ctr">
                    <a:lnL>
                      <a:noFill/>
                    </a:lnL>
                    <a:lnR>
                      <a:noFill/>
                    </a:lnR>
                    <a:lnT>
                      <a:noFill/>
                    </a:lnT>
                    <a:lnB>
                      <a:noFill/>
                    </a:lnB>
                    <a:noFill/>
                  </a:tcPr>
                </a:tc>
                <a:tc>
                  <a:txBody>
                    <a:bodyPr/>
                    <a:lstStyle/>
                    <a:p>
                      <a:pPr lvl="0">
                        <a:buNone/>
                      </a:pPr>
                      <a:r>
                        <a:rPr lang="en-AU" sz="1200" dirty="0"/>
                        <a:t>Nothing. DMC runs agentless from a </a:t>
                      </a:r>
                      <a:r>
                        <a:rPr lang="en-AU" sz="1200" dirty="0" err="1"/>
                        <a:t>jumpbox</a:t>
                      </a:r>
                      <a:r>
                        <a:rPr lang="en-AU" sz="1200" dirty="0"/>
                        <a:t> – no installs, no agents, no config changes.</a:t>
                      </a:r>
                      <a:endParaRPr lang="en-US" dirty="0"/>
                    </a:p>
                  </a:txBody>
                  <a:tcPr anchor="ctr">
                    <a:lnL>
                      <a:noFill/>
                    </a:lnL>
                    <a:lnR>
                      <a:noFill/>
                    </a:lnR>
                    <a:lnT>
                      <a:noFill/>
                    </a:lnT>
                    <a:lnB>
                      <a:noFill/>
                    </a:lnB>
                    <a:noFill/>
                  </a:tcPr>
                </a:tc>
                <a:extLst>
                  <a:ext uri="{0D108BD9-81ED-4DB2-BD59-A6C34878D82A}">
                    <a16:rowId xmlns:a16="http://schemas.microsoft.com/office/drawing/2014/main" val="2195003279"/>
                  </a:ext>
                </a:extLst>
              </a:tr>
              <a:tr h="537981">
                <a:tc>
                  <a:txBody>
                    <a:bodyPr/>
                    <a:lstStyle/>
                    <a:p>
                      <a:pPr lvl="0">
                        <a:buNone/>
                      </a:pPr>
                      <a:r>
                        <a:rPr lang="en-AU" sz="1200" b="1" i="0"/>
                        <a:t>Is this secure?</a:t>
                      </a:r>
                      <a:endParaRPr lang="en-US"/>
                    </a:p>
                  </a:txBody>
                  <a:tcPr anchor="ctr">
                    <a:lnL>
                      <a:noFill/>
                    </a:lnL>
                    <a:lnR>
                      <a:noFill/>
                    </a:lnR>
                    <a:lnT>
                      <a:noFill/>
                    </a:lnT>
                    <a:lnB>
                      <a:noFill/>
                    </a:lnB>
                    <a:noFill/>
                  </a:tcPr>
                </a:tc>
                <a:tc>
                  <a:txBody>
                    <a:bodyPr/>
                    <a:lstStyle/>
                    <a:p>
                      <a:pPr lvl="0">
                        <a:buNone/>
                      </a:pPr>
                      <a:r>
                        <a:rPr lang="en-AU" sz="1200"/>
                        <a:t>Yes. It uses read-only API calls, no credentials are stored, and all actions are logged, no data is automatically transmitted externally. You can inspect what’s collected before upload.</a:t>
                      </a:r>
                      <a:endParaRPr lang="en-US"/>
                    </a:p>
                  </a:txBody>
                  <a:tcPr anchor="ctr">
                    <a:lnL>
                      <a:noFill/>
                    </a:lnL>
                    <a:lnR>
                      <a:noFill/>
                    </a:lnR>
                    <a:lnT>
                      <a:noFill/>
                    </a:lnT>
                    <a:lnB>
                      <a:noFill/>
                    </a:lnB>
                    <a:noFill/>
                  </a:tcPr>
                </a:tc>
                <a:extLst>
                  <a:ext uri="{0D108BD9-81ED-4DB2-BD59-A6C34878D82A}">
                    <a16:rowId xmlns:a16="http://schemas.microsoft.com/office/drawing/2014/main" val="4010196313"/>
                  </a:ext>
                </a:extLst>
              </a:tr>
              <a:tr h="487526">
                <a:tc>
                  <a:txBody>
                    <a:bodyPr/>
                    <a:lstStyle/>
                    <a:p>
                      <a:pPr lvl="0">
                        <a:buNone/>
                      </a:pPr>
                      <a:r>
                        <a:rPr lang="en-AU" sz="1200" b="1" i="0"/>
                        <a:t>Can we control when it runs?</a:t>
                      </a:r>
                      <a:endParaRPr lang="en-US"/>
                    </a:p>
                  </a:txBody>
                  <a:tcPr anchor="ctr">
                    <a:lnL>
                      <a:noFill/>
                    </a:lnL>
                    <a:lnR>
                      <a:noFill/>
                    </a:lnR>
                    <a:lnT>
                      <a:noFill/>
                    </a:lnT>
                    <a:lnB>
                      <a:noFill/>
                    </a:lnB>
                    <a:noFill/>
                  </a:tcPr>
                </a:tc>
                <a:tc>
                  <a:txBody>
                    <a:bodyPr/>
                    <a:lstStyle/>
                    <a:p>
                      <a:pPr lvl="0">
                        <a:buNone/>
                      </a:pPr>
                      <a:r>
                        <a:rPr lang="en-AU" sz="1200"/>
                        <a:t>100%. You control the run. We guide you in real time, but nothing happens without your lead.</a:t>
                      </a:r>
                      <a:endParaRPr lang="en-US"/>
                    </a:p>
                  </a:txBody>
                  <a:tcPr anchor="ctr">
                    <a:lnL>
                      <a:noFill/>
                    </a:lnL>
                    <a:lnR>
                      <a:noFill/>
                    </a:lnR>
                    <a:lnT>
                      <a:noFill/>
                    </a:lnT>
                    <a:lnB>
                      <a:noFill/>
                    </a:lnB>
                    <a:noFill/>
                  </a:tcPr>
                </a:tc>
                <a:extLst>
                  <a:ext uri="{0D108BD9-81ED-4DB2-BD59-A6C34878D82A}">
                    <a16:rowId xmlns:a16="http://schemas.microsoft.com/office/drawing/2014/main" val="1224979019"/>
                  </a:ext>
                </a:extLst>
              </a:tr>
            </a:tbl>
          </a:graphicData>
        </a:graphic>
      </p:graphicFrame>
      <p:sp>
        <p:nvSpPr>
          <p:cNvPr id="9" name="Title 3">
            <a:extLst>
              <a:ext uri="{FF2B5EF4-FFF2-40B4-BE49-F238E27FC236}">
                <a16:creationId xmlns:a16="http://schemas.microsoft.com/office/drawing/2014/main" id="{95F08F55-3B38-3093-9608-72DFB9CB709A}"/>
              </a:ext>
            </a:extLst>
          </p:cNvPr>
          <p:cNvSpPr txBox="1">
            <a:spLocks/>
          </p:cNvSpPr>
          <p:nvPr/>
        </p:nvSpPr>
        <p:spPr>
          <a:xfrm>
            <a:off x="451885" y="183955"/>
            <a:ext cx="10301505" cy="731877"/>
          </a:xfrm>
          <a:prstGeom prst="rect">
            <a:avLst/>
          </a:prstGeom>
        </p:spPr>
        <p:txBody>
          <a:bodyPr vert="horz" lIns="91440" tIns="45720" rIns="91440" bIns="45720" rtlCol="0" anchor="b">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4000" b="0" i="0" u="none" strike="noStrike" kern="1200" cap="none" spc="-50" normalizeH="0" baseline="0" noProof="0">
                <a:ln w="3175">
                  <a:noFill/>
                </a:ln>
                <a:solidFill>
                  <a:srgbClr val="0E2841"/>
                </a:solidFill>
                <a:effectLst/>
                <a:uLnTx/>
                <a:uFillTx/>
                <a:latin typeface="Aptos Display" panose="02110004020202020204"/>
                <a:ea typeface="+mn-ea"/>
                <a:cs typeface="Segoe UI" pitchFamily="34" charset="0"/>
              </a:rPr>
              <a:t>FAQ</a:t>
            </a:r>
          </a:p>
        </p:txBody>
      </p:sp>
      <p:pic>
        <p:nvPicPr>
          <p:cNvPr id="10" name="Picture 9">
            <a:extLst>
              <a:ext uri="{FF2B5EF4-FFF2-40B4-BE49-F238E27FC236}">
                <a16:creationId xmlns:a16="http://schemas.microsoft.com/office/drawing/2014/main" id="{5D5F7079-35C9-4309-4DC6-D21E5E14A465}"/>
              </a:ext>
            </a:extLst>
          </p:cNvPr>
          <p:cNvPicPr>
            <a:picLocks noChangeAspect="1"/>
          </p:cNvPicPr>
          <p:nvPr/>
        </p:nvPicPr>
        <p:blipFill>
          <a:blip r:embed="rId6" cstate="screen">
            <a:extLst>
              <a:ext uri="{28A0092B-C50C-407E-A947-70E740481C1C}">
                <a14:useLocalDpi xmlns:a14="http://schemas.microsoft.com/office/drawing/2010/main"/>
              </a:ext>
            </a:extLst>
          </a:blip>
          <a:srcRect r="59888"/>
          <a:stretch>
            <a:fillRect/>
          </a:stretch>
        </p:blipFill>
        <p:spPr>
          <a:xfrm>
            <a:off x="95250" y="6326601"/>
            <a:ext cx="900173" cy="457200"/>
          </a:xfrm>
          <a:prstGeom prst="rect">
            <a:avLst/>
          </a:prstGeom>
        </p:spPr>
      </p:pic>
    </p:spTree>
    <p:extLst>
      <p:ext uri="{BB962C8B-B14F-4D97-AF65-F5344CB8AC3E}">
        <p14:creationId xmlns:p14="http://schemas.microsoft.com/office/powerpoint/2010/main" val="827037641"/>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632C7-1F6A-5F09-D06F-B307D441BE6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F7F0687-1BDE-6B36-28B3-C25F9A11B695}"/>
              </a:ext>
            </a:extLst>
          </p:cNvPr>
          <p:cNvSpPr/>
          <p:nvPr/>
        </p:nvSpPr>
        <p:spPr>
          <a:xfrm>
            <a:off x="0" y="0"/>
            <a:ext cx="12293601" cy="6858001"/>
          </a:xfrm>
          <a:prstGeom prst="rect">
            <a:avLst/>
          </a:prstGeom>
          <a:gradFill flip="none" rotWithShape="1">
            <a:gsLst>
              <a:gs pos="0">
                <a:srgbClr val="F1F1F4">
                  <a:lumMod val="39000"/>
                  <a:lumOff val="61000"/>
                  <a:alpha val="9000"/>
                </a:srgbClr>
              </a:gs>
              <a:gs pos="89000">
                <a:srgbClr val="8165DF"/>
              </a:gs>
              <a:gs pos="27000">
                <a:srgbClr val="70B2E5"/>
              </a:gs>
              <a:gs pos="64000">
                <a:srgbClr val="0078D4">
                  <a:alpha val="84000"/>
                </a:srgbClr>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3">
            <a:extLst>
              <a:ext uri="{FF2B5EF4-FFF2-40B4-BE49-F238E27FC236}">
                <a16:creationId xmlns:a16="http://schemas.microsoft.com/office/drawing/2014/main" id="{FDE327E9-69E8-4A1F-342E-7DC7C28C43FC}"/>
              </a:ext>
            </a:extLst>
          </p:cNvPr>
          <p:cNvSpPr txBox="1">
            <a:spLocks/>
          </p:cNvSpPr>
          <p:nvPr/>
        </p:nvSpPr>
        <p:spPr>
          <a:xfrm>
            <a:off x="1888611" y="2912248"/>
            <a:ext cx="7271971" cy="75590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panose="020F0302020204030204"/>
                <a:ea typeface="+mj-ea"/>
                <a:cs typeface="+mj-cs"/>
              </a:rPr>
              <a:t>Next Steps</a:t>
            </a:r>
          </a:p>
        </p:txBody>
      </p:sp>
      <p:pic>
        <p:nvPicPr>
          <p:cNvPr id="2" name="Picture 2">
            <a:extLst>
              <a:ext uri="{FF2B5EF4-FFF2-40B4-BE49-F238E27FC236}">
                <a16:creationId xmlns:a16="http://schemas.microsoft.com/office/drawing/2014/main" id="{224B45CB-59CE-E8A0-8D5B-6A7E46B84A7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4912" y="2957221"/>
            <a:ext cx="779883" cy="5976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3F24F16-FB44-FC2D-AF3D-313A728C3C9F}"/>
              </a:ext>
            </a:extLst>
          </p:cNvPr>
          <p:cNvPicPr>
            <a:picLocks noChangeAspect="1"/>
          </p:cNvPicPr>
          <p:nvPr/>
        </p:nvPicPr>
        <p:blipFill>
          <a:blip r:embed="rId3"/>
          <a:stretch>
            <a:fillRect/>
          </a:stretch>
        </p:blipFill>
        <p:spPr>
          <a:xfrm>
            <a:off x="649605" y="6329274"/>
            <a:ext cx="1179195" cy="251125"/>
          </a:xfrm>
          <a:prstGeom prst="rect">
            <a:avLst/>
          </a:prstGeom>
        </p:spPr>
      </p:pic>
    </p:spTree>
    <p:extLst>
      <p:ext uri="{BB962C8B-B14F-4D97-AF65-F5344CB8AC3E}">
        <p14:creationId xmlns:p14="http://schemas.microsoft.com/office/powerpoint/2010/main" val="880248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186CB4-FD04-1AFE-5DA6-5746DD250F03}"/>
              </a:ext>
            </a:extLst>
          </p:cNvPr>
          <p:cNvPicPr>
            <a:picLocks noChangeAspect="1"/>
          </p:cNvPicPr>
          <p:nvPr/>
        </p:nvPicPr>
        <p:blipFill>
          <a:blip r:embed="rId3" cstate="screen">
            <a:extLst>
              <a:ext uri="{28A0092B-C50C-407E-A947-70E740481C1C}">
                <a14:useLocalDpi xmlns:a14="http://schemas.microsoft.com/office/drawing/2010/main"/>
              </a:ext>
            </a:extLst>
          </a:blip>
          <a:srcRect r="59888"/>
          <a:stretch>
            <a:fillRect/>
          </a:stretch>
        </p:blipFill>
        <p:spPr>
          <a:xfrm>
            <a:off x="95250" y="6326601"/>
            <a:ext cx="900173" cy="457200"/>
          </a:xfrm>
          <a:prstGeom prst="rect">
            <a:avLst/>
          </a:prstGeom>
        </p:spPr>
      </p:pic>
      <p:sp>
        <p:nvSpPr>
          <p:cNvPr id="7" name="TextBox 6">
            <a:extLst>
              <a:ext uri="{FF2B5EF4-FFF2-40B4-BE49-F238E27FC236}">
                <a16:creationId xmlns:a16="http://schemas.microsoft.com/office/drawing/2014/main" id="{4603AA08-F84E-CDAD-7D78-6FF57D6D91F7}"/>
              </a:ext>
            </a:extLst>
          </p:cNvPr>
          <p:cNvSpPr txBox="1"/>
          <p:nvPr/>
        </p:nvSpPr>
        <p:spPr bwMode="gray">
          <a:xfrm>
            <a:off x="1217327" y="1926288"/>
            <a:ext cx="6812628" cy="2384307"/>
          </a:xfrm>
          <a:prstGeom prst="rect">
            <a:avLst/>
          </a:prstGeom>
        </p:spPr>
        <p:txBody>
          <a:bodyPr vert="horz" wrap="square" lIns="0" tIns="0" rIns="0" bIns="0" rtlCol="0">
            <a:spAutoFit/>
          </a:bodyPr>
          <a:lstStyle>
            <a:lvl1pPr marL="228600" marR="0" indent="-228600" defTabSz="932742" fontAlgn="auto">
              <a:lnSpc>
                <a:spcPct val="150000"/>
              </a:lnSpc>
              <a:spcBef>
                <a:spcPct val="20000"/>
              </a:spcBef>
              <a:spcAft>
                <a:spcPts val="0"/>
              </a:spcAft>
              <a:buClr>
                <a:srgbClr val="D883FF"/>
              </a:buClr>
              <a:buSzPct val="90000"/>
              <a:buFont typeface="Arial" panose="020B0604020202020204" pitchFamily="34" charset="0"/>
              <a:buChar char="•"/>
              <a:tabLst/>
              <a:defRPr sz="2000" b="1" spc="0" baseline="0">
                <a:solidFill>
                  <a:schemeClr val="bg2">
                    <a:lumMod val="25000"/>
                  </a:schemeClr>
                </a:solidFill>
                <a:latin typeface="Aptos" panose="020B0004020202020204" pitchFamily="34" charset="0"/>
                <a:cs typeface="Poppins" pitchFamily="2" charset="77"/>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atin typeface="Poppins" pitchFamily="2" charset="77"/>
                <a:cs typeface="Poppins" pitchFamily="2" charset="77"/>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atin typeface="Poppins" pitchFamily="2" charset="77"/>
                <a:cs typeface="Poppins" pitchFamily="2" charset="77"/>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atin typeface="Poppins" pitchFamily="2" charset="77"/>
                <a:cs typeface="Poppins" pitchFamily="2" charset="77"/>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atin typeface="Poppins" pitchFamily="2" charset="77"/>
                <a:cs typeface="Poppins" pitchFamily="2" charset="77"/>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228600" marR="0" lvl="0" indent="-228600" algn="l" defTabSz="932742" rtl="0" eaLnBrk="1" fontAlgn="auto" latinLnBrk="0" hangingPunct="1">
              <a:lnSpc>
                <a:spcPct val="150000"/>
              </a:lnSpc>
              <a:spcBef>
                <a:spcPct val="20000"/>
              </a:spcBef>
              <a:spcAft>
                <a:spcPts val="0"/>
              </a:spcAft>
              <a:buClr>
                <a:srgbClr val="0078D4"/>
              </a:buClr>
              <a:buSzPct val="90000"/>
              <a:buFont typeface="Arial" panose="020B0604020202020204" pitchFamily="34" charset="0"/>
              <a:buChar char="•"/>
              <a:tabLst/>
              <a:defRPr/>
            </a:pPr>
            <a:r>
              <a:rPr kumimoji="0" lang="en-AU" sz="2400" b="0" i="0" u="none" strike="noStrike" kern="1200" cap="none" spc="0" normalizeH="0" baseline="0" noProof="0">
                <a:ln>
                  <a:noFill/>
                </a:ln>
                <a:solidFill>
                  <a:srgbClr val="E8E6DF">
                    <a:lumMod val="25000"/>
                  </a:srgbClr>
                </a:solidFill>
                <a:effectLst/>
                <a:uLnTx/>
                <a:uFillTx/>
                <a:latin typeface="Aptos" panose="020B0004020202020204" pitchFamily="34" charset="0"/>
                <a:ea typeface="+mn-ea"/>
                <a:cs typeface="Poppins" pitchFamily="2" charset="77"/>
              </a:rPr>
              <a:t>What You’ll Get</a:t>
            </a:r>
          </a:p>
          <a:p>
            <a:pPr marL="228600" marR="0" lvl="0" indent="-228600" algn="l" defTabSz="932742" rtl="0" eaLnBrk="1" fontAlgn="auto" latinLnBrk="0" hangingPunct="1">
              <a:lnSpc>
                <a:spcPct val="150000"/>
              </a:lnSpc>
              <a:spcBef>
                <a:spcPct val="20000"/>
              </a:spcBef>
              <a:spcAft>
                <a:spcPts val="0"/>
              </a:spcAft>
              <a:buClr>
                <a:srgbClr val="0078D4"/>
              </a:buClr>
              <a:buSzPct val="90000"/>
              <a:buFont typeface="Arial" panose="020B0604020202020204" pitchFamily="34" charset="0"/>
              <a:buChar char="•"/>
              <a:tabLst/>
              <a:defRPr/>
            </a:pPr>
            <a:r>
              <a:rPr kumimoji="0" lang="en-AU" sz="2400" b="0" i="0" u="none" strike="noStrike" kern="1200" cap="none" spc="0" normalizeH="0" baseline="0" noProof="0">
                <a:ln>
                  <a:noFill/>
                </a:ln>
                <a:solidFill>
                  <a:srgbClr val="E8E6DF">
                    <a:lumMod val="25000"/>
                  </a:srgbClr>
                </a:solidFill>
                <a:effectLst/>
                <a:uLnTx/>
                <a:uFillTx/>
                <a:latin typeface="Aptos" panose="020B0004020202020204" pitchFamily="34" charset="0"/>
                <a:ea typeface="+mn-ea"/>
                <a:cs typeface="Poppins" pitchFamily="2" charset="77"/>
              </a:rPr>
              <a:t>Approach</a:t>
            </a:r>
          </a:p>
          <a:p>
            <a:pPr marL="228600" marR="0" lvl="0" indent="-228600" algn="l" defTabSz="932742" rtl="0" eaLnBrk="1" fontAlgn="auto" latinLnBrk="0" hangingPunct="1">
              <a:lnSpc>
                <a:spcPct val="150000"/>
              </a:lnSpc>
              <a:spcBef>
                <a:spcPct val="20000"/>
              </a:spcBef>
              <a:spcAft>
                <a:spcPts val="0"/>
              </a:spcAft>
              <a:buClr>
                <a:srgbClr val="0078D4"/>
              </a:buClr>
              <a:buSzPct val="90000"/>
              <a:buFont typeface="Arial" panose="020B0604020202020204" pitchFamily="34" charset="0"/>
              <a:buChar char="•"/>
              <a:tabLst/>
              <a:defRPr/>
            </a:pPr>
            <a:r>
              <a:rPr kumimoji="0" lang="en-AU" sz="2400" b="0" i="0" u="none" strike="noStrike" kern="1200" cap="none" spc="0" normalizeH="0" baseline="0" noProof="0">
                <a:ln>
                  <a:noFill/>
                </a:ln>
                <a:solidFill>
                  <a:srgbClr val="E8E6DF">
                    <a:lumMod val="25000"/>
                  </a:srgbClr>
                </a:solidFill>
                <a:effectLst/>
                <a:uLnTx/>
                <a:uFillTx/>
                <a:latin typeface="Aptos" panose="020B0004020202020204" pitchFamily="34" charset="0"/>
                <a:ea typeface="+mn-ea"/>
                <a:cs typeface="Poppins" pitchFamily="2" charset="77"/>
              </a:rPr>
              <a:t>Tooling</a:t>
            </a:r>
          </a:p>
          <a:p>
            <a:pPr marL="228600" marR="0" lvl="0" indent="-228600" algn="l" defTabSz="932742" rtl="0" eaLnBrk="1" fontAlgn="auto" latinLnBrk="0" hangingPunct="1">
              <a:lnSpc>
                <a:spcPct val="150000"/>
              </a:lnSpc>
              <a:spcBef>
                <a:spcPct val="20000"/>
              </a:spcBef>
              <a:spcAft>
                <a:spcPts val="0"/>
              </a:spcAft>
              <a:buClr>
                <a:srgbClr val="0078D4"/>
              </a:buClr>
              <a:buSzPct val="90000"/>
              <a:buFont typeface="Arial" panose="020B0604020202020204" pitchFamily="34" charset="0"/>
              <a:buChar char="•"/>
              <a:tabLst/>
              <a:defRPr/>
            </a:pPr>
            <a:r>
              <a:rPr kumimoji="0" lang="en-AU" sz="2400" b="0" i="0" u="none" strike="noStrike" kern="1200" cap="none" spc="0" normalizeH="0" baseline="0" noProof="0">
                <a:ln>
                  <a:noFill/>
                </a:ln>
                <a:solidFill>
                  <a:srgbClr val="E8E6DF">
                    <a:lumMod val="25000"/>
                  </a:srgbClr>
                </a:solidFill>
                <a:effectLst/>
                <a:uLnTx/>
                <a:uFillTx/>
                <a:latin typeface="Aptos" panose="020B0004020202020204" pitchFamily="34" charset="0"/>
                <a:ea typeface="+mn-ea"/>
                <a:cs typeface="Poppins" pitchFamily="2" charset="77"/>
              </a:rPr>
              <a:t>Next Steps</a:t>
            </a:r>
          </a:p>
        </p:txBody>
      </p:sp>
      <p:sp>
        <p:nvSpPr>
          <p:cNvPr id="12" name="Title 3">
            <a:extLst>
              <a:ext uri="{FF2B5EF4-FFF2-40B4-BE49-F238E27FC236}">
                <a16:creationId xmlns:a16="http://schemas.microsoft.com/office/drawing/2014/main" id="{C7460CF9-0ADC-AB0E-F968-AF46AAC4B9E6}"/>
              </a:ext>
            </a:extLst>
          </p:cNvPr>
          <p:cNvSpPr txBox="1">
            <a:spLocks/>
          </p:cNvSpPr>
          <p:nvPr/>
        </p:nvSpPr>
        <p:spPr>
          <a:xfrm>
            <a:off x="853509" y="814096"/>
            <a:ext cx="8039205" cy="110799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E2841"/>
                </a:solidFill>
                <a:effectLst/>
                <a:uLnTx/>
                <a:uFillTx/>
                <a:latin typeface="Aptos Display" panose="02110004020202020204"/>
                <a:ea typeface="+mj-ea"/>
                <a:cs typeface="+mj-cs"/>
              </a:rPr>
              <a:t>Agenda</a:t>
            </a:r>
          </a:p>
        </p:txBody>
      </p:sp>
      <p:pic>
        <p:nvPicPr>
          <p:cNvPr id="18" name="Picture 17">
            <a:extLst>
              <a:ext uri="{FF2B5EF4-FFF2-40B4-BE49-F238E27FC236}">
                <a16:creationId xmlns:a16="http://schemas.microsoft.com/office/drawing/2014/main" id="{3507A97E-61F9-3F1B-D384-966E52B8C2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02980" y="-1"/>
            <a:ext cx="6096000" cy="6858000"/>
          </a:xfrm>
          <a:prstGeom prst="rect">
            <a:avLst/>
          </a:prstGeom>
        </p:spPr>
      </p:pic>
    </p:spTree>
    <p:extLst>
      <p:ext uri="{BB962C8B-B14F-4D97-AF65-F5344CB8AC3E}">
        <p14:creationId xmlns:p14="http://schemas.microsoft.com/office/powerpoint/2010/main" val="3919213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04EC5-C5B0-9809-0E14-80F39018B24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EB2CA9A0-9B00-069D-1202-CAF6F168E5E3}"/>
              </a:ext>
            </a:extLst>
          </p:cNvPr>
          <p:cNvSpPr txBox="1"/>
          <p:nvPr/>
        </p:nvSpPr>
        <p:spPr>
          <a:xfrm>
            <a:off x="530609" y="900218"/>
            <a:ext cx="8398204" cy="1524007"/>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
                <a:srgbClr val="4472C4"/>
              </a:buClr>
              <a:buSzTx/>
              <a:buFont typeface="Arial" panose="020B0604020202020204" pitchFamily="34" charset="0"/>
              <a:buChar char="•"/>
              <a:tabLst/>
              <a:defRPr/>
            </a:pPr>
            <a:r>
              <a:rPr kumimoji="0" lang="en-AU" sz="1600" b="0" i="0" u="none" strike="noStrike" kern="1200" cap="none" spc="0" normalizeH="0" baseline="0" noProof="0">
                <a:ln>
                  <a:noFill/>
                </a:ln>
                <a:solidFill>
                  <a:prstClr val="black"/>
                </a:solidFill>
                <a:effectLst/>
                <a:uLnTx/>
                <a:uFillTx/>
                <a:latin typeface="Calibri" panose="020F0502020204030204"/>
                <a:ea typeface="+mn-ea"/>
                <a:cs typeface="+mn-cs"/>
              </a:rPr>
              <a:t>We’ll share the Kick-Off deck and tooling links</a:t>
            </a:r>
          </a:p>
          <a:p>
            <a:pPr marL="285750" marR="0" lvl="0" indent="-285750" algn="l" defTabSz="914400" rtl="0" eaLnBrk="1" fontAlgn="auto" latinLnBrk="0" hangingPunct="1">
              <a:lnSpc>
                <a:spcPct val="150000"/>
              </a:lnSpc>
              <a:spcBef>
                <a:spcPts val="0"/>
              </a:spcBef>
              <a:spcAft>
                <a:spcPts val="0"/>
              </a:spcAft>
              <a:buClr>
                <a:srgbClr val="4472C4"/>
              </a:buClr>
              <a:buSzTx/>
              <a:buFont typeface="Arial" panose="020B0604020202020204" pitchFamily="34" charset="0"/>
              <a:buChar char="•"/>
              <a:tabLst/>
              <a:defRPr/>
            </a:pPr>
            <a:r>
              <a:rPr kumimoji="0" lang="en-AU" sz="1600" b="0" i="0" u="none" strike="noStrike" kern="1200" cap="none" spc="0" normalizeH="0" baseline="0" noProof="0">
                <a:ln>
                  <a:noFill/>
                </a:ln>
                <a:solidFill>
                  <a:srgbClr val="000000"/>
                </a:solidFill>
                <a:effectLst/>
                <a:uLnTx/>
                <a:uFillTx/>
                <a:latin typeface="Aptos" panose="020B0004020202020204" pitchFamily="34" charset="0"/>
                <a:ea typeface="+mn-ea"/>
                <a:cs typeface="+mn-cs"/>
              </a:rPr>
              <a:t>Let’s schedule a one-hour scan session</a:t>
            </a:r>
            <a:endParaRPr kumimoji="0" lang="en-AU" sz="1600" b="0" i="0" u="none" strike="noStrike" kern="1200" cap="none" spc="0" normalizeH="0" baseline="0" noProof="0">
              <a:ln>
                <a:noFill/>
              </a:ln>
              <a:solidFill>
                <a:srgbClr val="292A2E"/>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50000"/>
              </a:lnSpc>
              <a:spcBef>
                <a:spcPts val="0"/>
              </a:spcBef>
              <a:spcAft>
                <a:spcPts val="0"/>
              </a:spcAft>
              <a:buClr>
                <a:srgbClr val="4472C4"/>
              </a:buClr>
              <a:buSzTx/>
              <a:buFont typeface="Arial" panose="020B0604020202020204" pitchFamily="34" charset="0"/>
              <a:buChar char="•"/>
              <a:tabLst/>
              <a:defRPr/>
            </a:pPr>
            <a:r>
              <a:rPr kumimoji="0" lang="en-AU" sz="1600" b="0" i="0" u="none" strike="noStrike" kern="1200" cap="none" spc="0" normalizeH="0" baseline="0" noProof="0">
                <a:ln>
                  <a:noFill/>
                </a:ln>
                <a:solidFill>
                  <a:prstClr val="black"/>
                </a:solidFill>
                <a:effectLst/>
                <a:uLnTx/>
                <a:uFillTx/>
                <a:latin typeface="Calibri" panose="020F0502020204030204"/>
                <a:ea typeface="+mn-ea"/>
                <a:cs typeface="+mn-cs"/>
              </a:rPr>
              <a:t>Within 48 hours of completing the scan, we’ll be ready to walk you through your environment</a:t>
            </a:r>
          </a:p>
          <a:p>
            <a:pPr marL="285750" marR="0" lvl="0" indent="-285750" algn="l" defTabSz="914400" rtl="0" eaLnBrk="1" fontAlgn="auto" latinLnBrk="0" hangingPunct="1">
              <a:lnSpc>
                <a:spcPct val="150000"/>
              </a:lnSpc>
              <a:spcBef>
                <a:spcPts val="0"/>
              </a:spcBef>
              <a:spcAft>
                <a:spcPts val="0"/>
              </a:spcAft>
              <a:buClr>
                <a:srgbClr val="4472C4"/>
              </a:buClr>
              <a:buSzTx/>
              <a:buFont typeface="Arial" panose="020B0604020202020204" pitchFamily="34" charset="0"/>
              <a:buChar char="•"/>
              <a:tabLst/>
              <a:defRPr/>
            </a:pPr>
            <a:r>
              <a:rPr kumimoji="0" lang="en-AU" sz="1600" b="0" i="0" u="none" strike="noStrike" kern="1200" cap="none" spc="0" normalizeH="0" baseline="0" noProof="0">
                <a:ln>
                  <a:noFill/>
                </a:ln>
                <a:solidFill>
                  <a:srgbClr val="000000"/>
                </a:solidFill>
                <a:effectLst/>
                <a:uLnTx/>
                <a:uFillTx/>
                <a:latin typeface="Arial"/>
                <a:ea typeface="+mn-ea"/>
                <a:cs typeface="+mn-cs"/>
              </a:rPr>
              <a:t>If you have a CMDB, in any shape, share it so we can improve planning accuracy</a:t>
            </a:r>
          </a:p>
        </p:txBody>
      </p:sp>
      <p:sp>
        <p:nvSpPr>
          <p:cNvPr id="29" name="TextBox 28">
            <a:extLst>
              <a:ext uri="{FF2B5EF4-FFF2-40B4-BE49-F238E27FC236}">
                <a16:creationId xmlns:a16="http://schemas.microsoft.com/office/drawing/2014/main" id="{EF128872-4C2E-A58F-7DB8-7E592F9386B3}"/>
              </a:ext>
            </a:extLst>
          </p:cNvPr>
          <p:cNvSpPr txBox="1"/>
          <p:nvPr/>
        </p:nvSpPr>
        <p:spPr>
          <a:xfrm>
            <a:off x="10443411" y="-40305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14280DF7-43E1-0FDA-CC54-4FCA9D010007}"/>
              </a:ext>
            </a:extLst>
          </p:cNvPr>
          <p:cNvSpPr txBox="1"/>
          <p:nvPr/>
        </p:nvSpPr>
        <p:spPr>
          <a:xfrm>
            <a:off x="809354" y="2938375"/>
            <a:ext cx="6098058" cy="371127"/>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rPr>
              <a:t>Ready to Scan Checklist</a:t>
            </a:r>
            <a:endParaRPr kumimoji="0" lang="en-US" sz="16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graphicFrame>
        <p:nvGraphicFramePr>
          <p:cNvPr id="11" name="Table 10">
            <a:extLst>
              <a:ext uri="{FF2B5EF4-FFF2-40B4-BE49-F238E27FC236}">
                <a16:creationId xmlns:a16="http://schemas.microsoft.com/office/drawing/2014/main" id="{BC56782E-A58D-1089-BB4A-925B263206C6}"/>
              </a:ext>
            </a:extLst>
          </p:cNvPr>
          <p:cNvGraphicFramePr>
            <a:graphicFrameLocks noGrp="1"/>
          </p:cNvGraphicFramePr>
          <p:nvPr/>
        </p:nvGraphicFramePr>
        <p:xfrm>
          <a:off x="530609" y="3674573"/>
          <a:ext cx="8285122" cy="1600200"/>
        </p:xfrm>
        <a:graphic>
          <a:graphicData uri="http://schemas.openxmlformats.org/drawingml/2006/table">
            <a:tbl>
              <a:tblPr firstRow="1" bandRow="1">
                <a:tableStyleId>{5A111915-BE36-4E01-A7E5-04B1672EAD32}</a:tableStyleId>
              </a:tblPr>
              <a:tblGrid>
                <a:gridCol w="8285122">
                  <a:extLst>
                    <a:ext uri="{9D8B030D-6E8A-4147-A177-3AD203B41FA5}">
                      <a16:colId xmlns:a16="http://schemas.microsoft.com/office/drawing/2014/main" val="2146172815"/>
                    </a:ext>
                  </a:extLst>
                </a:gridCol>
              </a:tblGrid>
              <a:tr h="0">
                <a:tc>
                  <a:txBody>
                    <a:bodyPr/>
                    <a:lstStyle/>
                    <a:p>
                      <a:pPr>
                        <a:buClr>
                          <a:schemeClr val="bg2">
                            <a:lumMod val="50000"/>
                          </a:schemeClr>
                        </a:buClr>
                      </a:pPr>
                      <a:endParaRPr lang="en-US" sz="100"/>
                    </a:p>
                  </a:txBody>
                  <a:tcPr>
                    <a:gradFill>
                      <a:gsLst>
                        <a:gs pos="82000">
                          <a:srgbClr val="0078D4"/>
                        </a:gs>
                        <a:gs pos="0">
                          <a:srgbClr val="0078D4"/>
                        </a:gs>
                        <a:gs pos="0">
                          <a:srgbClr val="C03BC4"/>
                        </a:gs>
                      </a:gsLst>
                      <a:lin ang="0" scaled="1"/>
                    </a:gradFill>
                  </a:tcPr>
                </a:tc>
                <a:extLst>
                  <a:ext uri="{0D108BD9-81ED-4DB2-BD59-A6C34878D82A}">
                    <a16:rowId xmlns:a16="http://schemas.microsoft.com/office/drawing/2014/main" val="2633992401"/>
                  </a:ext>
                </a:extLst>
              </a:tr>
              <a:tr h="370840">
                <a:tc>
                  <a:txBody>
                    <a:bodyPr/>
                    <a:lstStyle/>
                    <a:p>
                      <a:pPr marL="285750" indent="-285750">
                        <a:buClr>
                          <a:schemeClr val="bg2">
                            <a:lumMod val="50000"/>
                          </a:schemeClr>
                        </a:buClr>
                        <a:buFont typeface="Wingdings" pitchFamily="2" charset="2"/>
                        <a:buChar char="q"/>
                      </a:pPr>
                      <a:r>
                        <a:rPr lang="en-US" sz="1400" b="0"/>
                        <a:t>An admin with  </a:t>
                      </a:r>
                      <a:r>
                        <a:rPr lang="en-US" sz="1400" b="1"/>
                        <a:t>vCenter Admin </a:t>
                      </a:r>
                      <a:r>
                        <a:rPr lang="en-US" sz="1400"/>
                        <a:t>credentials is present</a:t>
                      </a:r>
                    </a:p>
                  </a:txBody>
                  <a:tcPr/>
                </a:tc>
                <a:extLst>
                  <a:ext uri="{0D108BD9-81ED-4DB2-BD59-A6C34878D82A}">
                    <a16:rowId xmlns:a16="http://schemas.microsoft.com/office/drawing/2014/main" val="594795293"/>
                  </a:ext>
                </a:extLst>
              </a:tr>
              <a:tr h="370840">
                <a:tc>
                  <a:txBody>
                    <a:bodyPr/>
                    <a:lstStyle/>
                    <a:p>
                      <a:pPr marL="285750" indent="-285750">
                        <a:buClr>
                          <a:schemeClr val="bg2">
                            <a:lumMod val="50000"/>
                          </a:schemeClr>
                        </a:buClr>
                        <a:buFont typeface="Wingdings" pitchFamily="2" charset="2"/>
                        <a:buChar char="q"/>
                      </a:pPr>
                      <a:r>
                        <a:rPr lang="en-US" sz="1400" b="0"/>
                        <a:t>An admin with </a:t>
                      </a:r>
                      <a:r>
                        <a:rPr lang="en-US" sz="1400" b="1"/>
                        <a:t>Guest Admin </a:t>
                      </a:r>
                      <a:r>
                        <a:rPr lang="en-US" sz="1400"/>
                        <a:t>Credentials for </a:t>
                      </a:r>
                      <a:r>
                        <a:rPr lang="en-US" sz="1400" b="1"/>
                        <a:t>Windows</a:t>
                      </a:r>
                      <a:r>
                        <a:rPr lang="en-US" sz="1400"/>
                        <a:t> and </a:t>
                      </a:r>
                      <a:r>
                        <a:rPr lang="en-US" sz="1400" b="1"/>
                        <a:t>Linux </a:t>
                      </a:r>
                      <a:r>
                        <a:rPr lang="en-US" sz="1400" b="0"/>
                        <a:t>is present</a:t>
                      </a:r>
                    </a:p>
                  </a:txBody>
                  <a:tcPr/>
                </a:tc>
                <a:extLst>
                  <a:ext uri="{0D108BD9-81ED-4DB2-BD59-A6C34878D82A}">
                    <a16:rowId xmlns:a16="http://schemas.microsoft.com/office/drawing/2014/main" val="3557084566"/>
                  </a:ext>
                </a:extLst>
              </a:tr>
              <a:tr h="370840">
                <a:tc>
                  <a:txBody>
                    <a:bodyPr/>
                    <a:lstStyle/>
                    <a:p>
                      <a:pPr marL="285750" indent="-285750">
                        <a:buClr>
                          <a:schemeClr val="bg2">
                            <a:lumMod val="50000"/>
                          </a:schemeClr>
                        </a:buClr>
                        <a:buFont typeface="Wingdings" pitchFamily="2" charset="2"/>
                        <a:buChar char="q"/>
                      </a:pPr>
                      <a:r>
                        <a:rPr lang="en-US" sz="1400"/>
                        <a:t>Ensure Jumpbox has </a:t>
                      </a:r>
                      <a:r>
                        <a:rPr lang="en-US" sz="1400" b="1"/>
                        <a:t>network line of sight </a:t>
                      </a:r>
                      <a:r>
                        <a:rPr lang="en-US" sz="1400"/>
                        <a:t>to vCentre and </a:t>
                      </a:r>
                      <a:r>
                        <a:rPr lang="en-US" sz="1400" b="1" err="1"/>
                        <a:t>ESXi</a:t>
                      </a:r>
                      <a:r>
                        <a:rPr lang="en-US" sz="1400" b="1"/>
                        <a:t> hosts</a:t>
                      </a:r>
                    </a:p>
                  </a:txBody>
                  <a:tcPr/>
                </a:tc>
                <a:extLst>
                  <a:ext uri="{0D108BD9-81ED-4DB2-BD59-A6C34878D82A}">
                    <a16:rowId xmlns:a16="http://schemas.microsoft.com/office/drawing/2014/main" val="781785397"/>
                  </a:ext>
                </a:extLst>
              </a:tr>
              <a:tr h="370840">
                <a:tc>
                  <a:txBody>
                    <a:bodyPr/>
                    <a:lstStyle/>
                    <a:p>
                      <a:pPr marL="285750" indent="-285750">
                        <a:buClr>
                          <a:schemeClr val="bg2">
                            <a:lumMod val="50000"/>
                          </a:schemeClr>
                        </a:buClr>
                        <a:buFont typeface="Wingdings" pitchFamily="2" charset="2"/>
                        <a:buChar char="q"/>
                      </a:pPr>
                      <a:r>
                        <a:rPr lang="en-US" sz="1400"/>
                        <a:t>Ensure Jumpbox can </a:t>
                      </a:r>
                      <a:r>
                        <a:rPr lang="en-US" sz="1400" b="1"/>
                        <a:t>resolve</a:t>
                      </a:r>
                      <a:r>
                        <a:rPr lang="en-US" sz="1400"/>
                        <a:t> </a:t>
                      </a:r>
                      <a:r>
                        <a:rPr lang="en-US" sz="1400" err="1"/>
                        <a:t>ESXi</a:t>
                      </a:r>
                      <a:r>
                        <a:rPr lang="en-US" sz="1400"/>
                        <a:t> host via </a:t>
                      </a:r>
                      <a:r>
                        <a:rPr lang="en-US" sz="1400" b="1"/>
                        <a:t>DNS</a:t>
                      </a:r>
                    </a:p>
                  </a:txBody>
                  <a:tcPr/>
                </a:tc>
                <a:extLst>
                  <a:ext uri="{0D108BD9-81ED-4DB2-BD59-A6C34878D82A}">
                    <a16:rowId xmlns:a16="http://schemas.microsoft.com/office/drawing/2014/main" val="3517858661"/>
                  </a:ext>
                </a:extLst>
              </a:tr>
            </a:tbl>
          </a:graphicData>
        </a:graphic>
      </p:graphicFrame>
      <p:sp>
        <p:nvSpPr>
          <p:cNvPr id="2" name="Title 3">
            <a:extLst>
              <a:ext uri="{FF2B5EF4-FFF2-40B4-BE49-F238E27FC236}">
                <a16:creationId xmlns:a16="http://schemas.microsoft.com/office/drawing/2014/main" id="{15180C42-A000-9DD6-0B3C-696996FF6ACE}"/>
              </a:ext>
            </a:extLst>
          </p:cNvPr>
          <p:cNvSpPr txBox="1">
            <a:spLocks/>
          </p:cNvSpPr>
          <p:nvPr/>
        </p:nvSpPr>
        <p:spPr>
          <a:xfrm>
            <a:off x="335565" y="159795"/>
            <a:ext cx="10301505" cy="731877"/>
          </a:xfrm>
          <a:prstGeom prst="rect">
            <a:avLst/>
          </a:prstGeom>
        </p:spPr>
        <p:txBody>
          <a:bodyPr vert="horz" lIns="91440" tIns="45720" rIns="91440" bIns="45720" rtlCol="0" anchor="b">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4000" b="0" i="0" u="none" strike="noStrike" kern="1200" cap="none" spc="-50" normalizeH="0" baseline="0" noProof="0">
                <a:ln w="3175">
                  <a:noFill/>
                </a:ln>
                <a:solidFill>
                  <a:srgbClr val="0E2841"/>
                </a:solidFill>
                <a:effectLst/>
                <a:uLnTx/>
                <a:uFillTx/>
                <a:latin typeface="Aptos Display" panose="02110004020202020204"/>
                <a:ea typeface="+mn-ea"/>
                <a:cs typeface="Segoe UI" pitchFamily="34" charset="0"/>
              </a:rPr>
              <a:t>Next Steps</a:t>
            </a:r>
          </a:p>
        </p:txBody>
      </p:sp>
      <p:pic>
        <p:nvPicPr>
          <p:cNvPr id="6" name="Picture 5">
            <a:extLst>
              <a:ext uri="{FF2B5EF4-FFF2-40B4-BE49-F238E27FC236}">
                <a16:creationId xmlns:a16="http://schemas.microsoft.com/office/drawing/2014/main" id="{3129833F-1A48-8064-B864-70279F250E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44" y="6266352"/>
            <a:ext cx="2244155" cy="457200"/>
          </a:xfrm>
          <a:prstGeom prst="rect">
            <a:avLst/>
          </a:prstGeom>
        </p:spPr>
      </p:pic>
      <p:pic>
        <p:nvPicPr>
          <p:cNvPr id="13" name="Picture 12">
            <a:extLst>
              <a:ext uri="{FF2B5EF4-FFF2-40B4-BE49-F238E27FC236}">
                <a16:creationId xmlns:a16="http://schemas.microsoft.com/office/drawing/2014/main" id="{9CA101DC-B6D7-1D79-BA8F-9B1F986989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219022"/>
            <a:ext cx="12192000" cy="638978"/>
          </a:xfrm>
          <a:prstGeom prst="rect">
            <a:avLst/>
          </a:prstGeom>
        </p:spPr>
      </p:pic>
      <p:pic>
        <p:nvPicPr>
          <p:cNvPr id="16" name="Picture 15">
            <a:extLst>
              <a:ext uri="{FF2B5EF4-FFF2-40B4-BE49-F238E27FC236}">
                <a16:creationId xmlns:a16="http://schemas.microsoft.com/office/drawing/2014/main" id="{2E3B570E-2C3B-2976-18F8-E7AF488A6BDB}"/>
              </a:ext>
            </a:extLst>
          </p:cNvPr>
          <p:cNvPicPr>
            <a:picLocks noChangeAspect="1"/>
          </p:cNvPicPr>
          <p:nvPr/>
        </p:nvPicPr>
        <p:blipFill>
          <a:blip r:embed="rId4"/>
          <a:stretch>
            <a:fillRect/>
          </a:stretch>
        </p:blipFill>
        <p:spPr>
          <a:xfrm>
            <a:off x="530609" y="2985871"/>
            <a:ext cx="278745" cy="263471"/>
          </a:xfrm>
          <a:prstGeom prst="rect">
            <a:avLst/>
          </a:prstGeom>
        </p:spPr>
      </p:pic>
      <p:sp>
        <p:nvSpPr>
          <p:cNvPr id="18" name="TextBox 17">
            <a:extLst>
              <a:ext uri="{FF2B5EF4-FFF2-40B4-BE49-F238E27FC236}">
                <a16:creationId xmlns:a16="http://schemas.microsoft.com/office/drawing/2014/main" id="{302CF08B-C0D1-04A9-0E31-C03D272BB9C8}"/>
              </a:ext>
            </a:extLst>
          </p:cNvPr>
          <p:cNvSpPr txBox="1"/>
          <p:nvPr/>
        </p:nvSpPr>
        <p:spPr>
          <a:xfrm>
            <a:off x="428461" y="3290500"/>
            <a:ext cx="609728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Make sure these are ready before your scan session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487FA070-C4F6-E912-065C-F519E8F93B3E}"/>
              </a:ext>
            </a:extLst>
          </p:cNvPr>
          <p:cNvPicPr>
            <a:picLocks noChangeAspect="1"/>
          </p:cNvPicPr>
          <p:nvPr/>
        </p:nvPicPr>
        <p:blipFill>
          <a:blip r:embed="rId2" cstate="screen">
            <a:extLst>
              <a:ext uri="{28A0092B-C50C-407E-A947-70E740481C1C}">
                <a14:useLocalDpi xmlns:a14="http://schemas.microsoft.com/office/drawing/2010/main"/>
              </a:ext>
            </a:extLst>
          </a:blip>
          <a:srcRect r="59888"/>
          <a:stretch>
            <a:fillRect/>
          </a:stretch>
        </p:blipFill>
        <p:spPr>
          <a:xfrm>
            <a:off x="95250" y="6326601"/>
            <a:ext cx="900173" cy="457200"/>
          </a:xfrm>
          <a:prstGeom prst="rect">
            <a:avLst/>
          </a:prstGeom>
        </p:spPr>
      </p:pic>
    </p:spTree>
    <p:extLst>
      <p:ext uri="{BB962C8B-B14F-4D97-AF65-F5344CB8AC3E}">
        <p14:creationId xmlns:p14="http://schemas.microsoft.com/office/powerpoint/2010/main" val="4263878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AA04-680E-1E9F-F34B-E60DB32EFD2B}"/>
              </a:ext>
            </a:extLst>
          </p:cNvPr>
          <p:cNvSpPr>
            <a:spLocks noGrp="1"/>
          </p:cNvSpPr>
          <p:nvPr>
            <p:ph type="title"/>
          </p:nvPr>
        </p:nvSpPr>
        <p:spPr>
          <a:xfrm>
            <a:off x="584200" y="2867856"/>
            <a:ext cx="4663440" cy="669094"/>
          </a:xfrm>
          <a:ln>
            <a:noFill/>
          </a:ln>
        </p:spPr>
        <p:txBody>
          <a:bodyPr/>
          <a:lstStyle/>
          <a:p>
            <a:r>
              <a:rPr lang="en-US"/>
              <a:t>Thank You</a:t>
            </a:r>
          </a:p>
        </p:txBody>
      </p:sp>
    </p:spTree>
    <p:extLst>
      <p:ext uri="{BB962C8B-B14F-4D97-AF65-F5344CB8AC3E}">
        <p14:creationId xmlns:p14="http://schemas.microsoft.com/office/powerpoint/2010/main" val="415881880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26BB9-A8FA-0A94-478E-5088B6E72A81}"/>
            </a:ext>
          </a:extLst>
        </p:cNvPr>
        <p:cNvGrpSpPr/>
        <p:nvPr/>
      </p:nvGrpSpPr>
      <p:grpSpPr>
        <a:xfrm>
          <a:off x="0" y="0"/>
          <a:ext cx="0" cy="0"/>
          <a:chOff x="0" y="0"/>
          <a:chExt cx="0" cy="0"/>
        </a:xfrm>
      </p:grpSpPr>
      <p:sp>
        <p:nvSpPr>
          <p:cNvPr id="6" name="object 61">
            <a:extLst>
              <a:ext uri="{FF2B5EF4-FFF2-40B4-BE49-F238E27FC236}">
                <a16:creationId xmlns:a16="http://schemas.microsoft.com/office/drawing/2014/main" id="{C42FBB23-2FC7-16F7-D486-22B4F3FABA09}"/>
              </a:ext>
            </a:extLst>
          </p:cNvPr>
          <p:cNvSpPr txBox="1"/>
          <p:nvPr/>
        </p:nvSpPr>
        <p:spPr>
          <a:xfrm>
            <a:off x="6611632" y="700567"/>
            <a:ext cx="4582707" cy="769441"/>
          </a:xfrm>
          <a:prstGeom prst="rect">
            <a:avLst/>
          </a:prstGeom>
        </p:spPr>
        <p:txBody>
          <a:bodyPr vert="horz" wrap="square" lIns="0" tIns="0" rIns="0" bIns="0" rtlCol="0">
            <a:spAutoFit/>
          </a:bodyPr>
          <a:lstStyle/>
          <a:p>
            <a:pPr marL="0" marR="0" lvl="0" indent="0" algn="l" defTabSz="91439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 normalizeH="0" baseline="0" noProof="0">
                <a:ln>
                  <a:noFill/>
                </a:ln>
                <a:solidFill>
                  <a:srgbClr val="0078D3"/>
                </a:solidFill>
                <a:effectLst/>
                <a:uLnTx/>
                <a:uFillTx/>
                <a:latin typeface="Aptos" panose="020B0004020202020204" pitchFamily="34" charset="0"/>
                <a:ea typeface="+mn-ea"/>
                <a:cs typeface="Segoe UI Semibold" panose="020B0502040204020203" pitchFamily="34" charset="0"/>
              </a:rPr>
              <a:t>Estate Analyses</a:t>
            </a:r>
          </a:p>
          <a:p>
            <a:pPr marL="0" marR="4970" lvl="0" indent="0" algn="l" defTabSz="89446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ptos" panose="02110004020202020204"/>
                <a:ea typeface="+mn-ea"/>
                <a:cs typeface="+mn-cs"/>
              </a:rPr>
              <a:t>Map your environment, uncover dependencies, and highlight modernization opportunities</a:t>
            </a:r>
            <a:endParaRPr kumimoji="0" lang="en-US" sz="1600" b="0" i="0" u="none" strike="noStrike" kern="1200" cap="none" spc="0" normalizeH="0" baseline="0" noProof="0">
              <a:ln>
                <a:noFill/>
              </a:ln>
              <a:solidFill>
                <a:prstClr val="white">
                  <a:lumMod val="50000"/>
                </a:prstClr>
              </a:solidFill>
              <a:effectLst/>
              <a:uLnTx/>
              <a:uFillTx/>
              <a:latin typeface="Aptos" panose="020B0004020202020204" pitchFamily="34" charset="0"/>
              <a:ea typeface="+mn-ea"/>
              <a:cs typeface="+mn-cs"/>
            </a:endParaRPr>
          </a:p>
        </p:txBody>
      </p:sp>
      <p:pic>
        <p:nvPicPr>
          <p:cNvPr id="14" name="Picture 2">
            <a:extLst>
              <a:ext uri="{FF2B5EF4-FFF2-40B4-BE49-F238E27FC236}">
                <a16:creationId xmlns:a16="http://schemas.microsoft.com/office/drawing/2014/main" id="{AC0B3ED9-CB54-74D7-FB70-DF7F0767949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42917" y="828751"/>
            <a:ext cx="743198" cy="454649"/>
          </a:xfrm>
          <a:prstGeom prst="rect">
            <a:avLst/>
          </a:prstGeom>
        </p:spPr>
      </p:pic>
      <p:sp>
        <p:nvSpPr>
          <p:cNvPr id="15" name="object 61">
            <a:extLst>
              <a:ext uri="{FF2B5EF4-FFF2-40B4-BE49-F238E27FC236}">
                <a16:creationId xmlns:a16="http://schemas.microsoft.com/office/drawing/2014/main" id="{591EB345-E287-2AC4-6B45-F3E2DFC8FE9E}"/>
              </a:ext>
            </a:extLst>
          </p:cNvPr>
          <p:cNvSpPr txBox="1"/>
          <p:nvPr/>
        </p:nvSpPr>
        <p:spPr>
          <a:xfrm>
            <a:off x="6611632" y="1926029"/>
            <a:ext cx="4933540" cy="777136"/>
          </a:xfrm>
          <a:prstGeom prst="rect">
            <a:avLst/>
          </a:prstGeom>
        </p:spPr>
        <p:txBody>
          <a:bodyPr vert="horz" wrap="square" lIns="0" tIns="0" rIns="0" bIns="0" rtlCol="0" anchor="t">
            <a:spAutoFit/>
          </a:bodyPr>
          <a:lstStyle/>
          <a:p>
            <a:pPr marL="0" marR="0" lvl="0" indent="0" algn="l" defTabSz="91439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 normalizeH="0" baseline="0" noProof="0">
                <a:ln>
                  <a:noFill/>
                </a:ln>
                <a:solidFill>
                  <a:srgbClr val="0078D3"/>
                </a:solidFill>
                <a:effectLst/>
                <a:uLnTx/>
                <a:uFillTx/>
                <a:latin typeface="Aptos" panose="020B0004020202020204" pitchFamily="34" charset="0"/>
                <a:ea typeface="+mn-ea"/>
                <a:cs typeface="Segoe UI Semibold"/>
              </a:rPr>
              <a:t>Security insights</a:t>
            </a:r>
          </a:p>
          <a:p>
            <a:pPr marL="0" marR="4970" lvl="0" indent="0" algn="l" defTabSz="894465" rtl="0" eaLnBrk="1" fontAlgn="auto" latinLnBrk="0" hangingPunct="1">
              <a:lnSpc>
                <a:spcPct val="100000"/>
              </a:lnSpc>
              <a:spcBef>
                <a:spcPts val="33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ptos" panose="02110004020202020204"/>
                <a:ea typeface="+mn-ea"/>
                <a:cs typeface="+mn-cs"/>
              </a:rPr>
              <a:t>Spot gaps in patching, threats, and outdated software across your environment</a:t>
            </a:r>
            <a:endParaRPr kumimoji="0" lang="en-US" sz="16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pic>
        <p:nvPicPr>
          <p:cNvPr id="16" name="Picture 1" descr="Shield and cloud in blue and gray color">
            <a:extLst>
              <a:ext uri="{FF2B5EF4-FFF2-40B4-BE49-F238E27FC236}">
                <a16:creationId xmlns:a16="http://schemas.microsoft.com/office/drawing/2014/main" id="{2C1D0FB6-6697-62CE-1F85-F603C819A2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602" y="1802216"/>
            <a:ext cx="743198" cy="778543"/>
          </a:xfrm>
          <a:prstGeom prst="rect">
            <a:avLst/>
          </a:prstGeom>
        </p:spPr>
      </p:pic>
      <p:sp>
        <p:nvSpPr>
          <p:cNvPr id="2" name="object 61">
            <a:extLst>
              <a:ext uri="{FF2B5EF4-FFF2-40B4-BE49-F238E27FC236}">
                <a16:creationId xmlns:a16="http://schemas.microsoft.com/office/drawing/2014/main" id="{609475CA-062A-2073-8058-916523DA2103}"/>
              </a:ext>
            </a:extLst>
          </p:cNvPr>
          <p:cNvSpPr txBox="1"/>
          <p:nvPr/>
        </p:nvSpPr>
        <p:spPr>
          <a:xfrm>
            <a:off x="6611632" y="4226019"/>
            <a:ext cx="4649446" cy="738664"/>
          </a:xfrm>
          <a:prstGeom prst="rect">
            <a:avLst/>
          </a:prstGeom>
        </p:spPr>
        <p:txBody>
          <a:bodyPr vert="horz" wrap="square" lIns="0" tIns="0" rIns="0" bIns="0" rtlCol="0" anchor="t">
            <a:spAutoFit/>
          </a:bodyPr>
          <a:lstStyle/>
          <a:p>
            <a:pPr marL="0" marR="0" lvl="0" indent="0" algn="l" defTabSz="91439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 normalizeH="0" baseline="0" noProof="0">
                <a:ln>
                  <a:noFill/>
                </a:ln>
                <a:solidFill>
                  <a:srgbClr val="0078D3"/>
                </a:solidFill>
                <a:effectLst/>
                <a:uLnTx/>
                <a:uFillTx/>
                <a:latin typeface="Aptos" panose="020B0004020202020204" pitchFamily="34" charset="0"/>
                <a:ea typeface="+mn-ea"/>
                <a:cs typeface="Segoe UI Semibold"/>
              </a:rPr>
              <a:t>Wave Planning</a:t>
            </a:r>
          </a:p>
          <a:p>
            <a:pPr marL="0" marR="4970" lvl="0" indent="0" algn="l" defTabSz="89446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ptos" panose="02110004020202020204"/>
                <a:ea typeface="+mn-ea"/>
                <a:cs typeface="+mn-cs"/>
              </a:rPr>
              <a:t>Group migrations into manageable waves to reduce risk and improve clarity</a:t>
            </a:r>
            <a:endParaRPr kumimoji="0" lang="en-US" sz="16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pic>
        <p:nvPicPr>
          <p:cNvPr id="4" name="Picture 3" descr="A white horse chess piece&#10;&#10;Description automatically generated">
            <a:extLst>
              <a:ext uri="{FF2B5EF4-FFF2-40B4-BE49-F238E27FC236}">
                <a16:creationId xmlns:a16="http://schemas.microsoft.com/office/drawing/2014/main" id="{B475BAF0-C0CA-A795-EB61-BE87A31595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3242" y="3099074"/>
            <a:ext cx="625952" cy="597675"/>
          </a:xfrm>
          <a:prstGeom prst="rect">
            <a:avLst/>
          </a:prstGeom>
        </p:spPr>
      </p:pic>
      <p:sp>
        <p:nvSpPr>
          <p:cNvPr id="12" name="object 61">
            <a:extLst>
              <a:ext uri="{FF2B5EF4-FFF2-40B4-BE49-F238E27FC236}">
                <a16:creationId xmlns:a16="http://schemas.microsoft.com/office/drawing/2014/main" id="{11A14D25-7B81-A276-CA5C-E24F0CBAB920}"/>
              </a:ext>
            </a:extLst>
          </p:cNvPr>
          <p:cNvSpPr txBox="1"/>
          <p:nvPr/>
        </p:nvSpPr>
        <p:spPr>
          <a:xfrm>
            <a:off x="6611632" y="3143651"/>
            <a:ext cx="5278416" cy="492443"/>
          </a:xfrm>
          <a:prstGeom prst="rect">
            <a:avLst/>
          </a:prstGeom>
        </p:spPr>
        <p:txBody>
          <a:bodyPr vert="horz" wrap="square" lIns="0" tIns="0" rIns="0" bIns="0" rtlCol="0" anchor="t">
            <a:spAutoFit/>
          </a:bodyPr>
          <a:lstStyle/>
          <a:p>
            <a:pPr marL="0" marR="0" lvl="0" indent="0" algn="l" defTabSz="91439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 normalizeH="0" baseline="0" noProof="0">
                <a:ln>
                  <a:noFill/>
                </a:ln>
                <a:solidFill>
                  <a:srgbClr val="0078D3"/>
                </a:solidFill>
                <a:effectLst/>
                <a:uLnTx/>
                <a:uFillTx/>
                <a:latin typeface="Aptos" panose="020B0004020202020204" pitchFamily="34" charset="0"/>
                <a:ea typeface="+mn-ea"/>
                <a:cs typeface="Segoe UI Semibold"/>
              </a:rPr>
              <a:t>Migration Treatments</a:t>
            </a:r>
          </a:p>
          <a:p>
            <a:pPr marL="0" marR="4970" lvl="0" indent="0" algn="l" defTabSz="89446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ptos" panose="02110004020202020204"/>
                <a:ea typeface="+mn-ea"/>
                <a:cs typeface="+mn-cs"/>
              </a:rPr>
              <a:t>Get clear guidance on what to rehost, </a:t>
            </a:r>
            <a:r>
              <a:rPr kumimoji="0" lang="en-AU" sz="1600" b="0" i="0" u="none" strike="noStrike" kern="1200" cap="none" spc="0" normalizeH="0" baseline="0" noProof="0" err="1">
                <a:ln>
                  <a:noFill/>
                </a:ln>
                <a:solidFill>
                  <a:prstClr val="black"/>
                </a:solidFill>
                <a:effectLst/>
                <a:uLnTx/>
                <a:uFillTx/>
                <a:latin typeface="Aptos" panose="02110004020202020204"/>
                <a:ea typeface="+mn-ea"/>
                <a:cs typeface="+mn-cs"/>
              </a:rPr>
              <a:t>replatform</a:t>
            </a:r>
            <a:r>
              <a:rPr kumimoji="0" lang="en-AU" sz="1600" b="0" i="0" u="none" strike="noStrike" kern="1200" cap="none" spc="0" normalizeH="0" baseline="0" noProof="0">
                <a:ln>
                  <a:noFill/>
                </a:ln>
                <a:solidFill>
                  <a:prstClr val="black"/>
                </a:solidFill>
                <a:effectLst/>
                <a:uLnTx/>
                <a:uFillTx/>
                <a:latin typeface="Aptos" panose="02110004020202020204"/>
                <a:ea typeface="+mn-ea"/>
                <a:cs typeface="+mn-cs"/>
              </a:rPr>
              <a:t> or retire</a:t>
            </a:r>
            <a:endParaRPr kumimoji="0" lang="en-US" sz="16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grpSp>
        <p:nvGrpSpPr>
          <p:cNvPr id="23" name="Group 22">
            <a:extLst>
              <a:ext uri="{FF2B5EF4-FFF2-40B4-BE49-F238E27FC236}">
                <a16:creationId xmlns:a16="http://schemas.microsoft.com/office/drawing/2014/main" id="{95C1E026-23CF-A0C0-DD78-AFA5F6D66521}"/>
              </a:ext>
            </a:extLst>
          </p:cNvPr>
          <p:cNvGrpSpPr/>
          <p:nvPr/>
        </p:nvGrpSpPr>
        <p:grpSpPr>
          <a:xfrm>
            <a:off x="5347421" y="5441337"/>
            <a:ext cx="6067543" cy="780220"/>
            <a:chOff x="5355779" y="1976406"/>
            <a:chExt cx="6067543" cy="780220"/>
          </a:xfrm>
        </p:grpSpPr>
        <p:sp>
          <p:nvSpPr>
            <p:cNvPr id="8" name="TextBox 7">
              <a:extLst>
                <a:ext uri="{FF2B5EF4-FFF2-40B4-BE49-F238E27FC236}">
                  <a16:creationId xmlns:a16="http://schemas.microsoft.com/office/drawing/2014/main" id="{41AF6A8C-DDD9-21E3-6B87-9DBAB1C7BEC8}"/>
                </a:ext>
              </a:extLst>
            </p:cNvPr>
            <p:cNvSpPr txBox="1"/>
            <p:nvPr/>
          </p:nvSpPr>
          <p:spPr>
            <a:xfrm>
              <a:off x="6577403" y="1987185"/>
              <a:ext cx="4845919" cy="769441"/>
            </a:xfrm>
            <a:prstGeom prst="rect">
              <a:avLst/>
            </a:prstGeom>
            <a:noFill/>
          </p:spPr>
          <p:txBody>
            <a:bodyPr wrap="square" lIns="0" tIns="0" rIns="0" bIns="0" rtlCol="0">
              <a:spAutoFit/>
            </a:bodyPr>
            <a:lstStyle/>
            <a:p>
              <a:pPr marL="0" marR="0" lvl="0" indent="0" algn="l" defTabSz="91439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 normalizeH="0" baseline="0" noProof="0">
                  <a:ln>
                    <a:noFill/>
                  </a:ln>
                  <a:solidFill>
                    <a:srgbClr val="0078D3"/>
                  </a:solidFill>
                  <a:effectLst/>
                  <a:uLnTx/>
                  <a:uFillTx/>
                  <a:latin typeface="Aptos" panose="020B0004020202020204" pitchFamily="34" charset="0"/>
                  <a:ea typeface="+mn-ea"/>
                  <a:cs typeface="Segoe UI Semibold" panose="020B0502040204020203" pitchFamily="34" charset="0"/>
                </a:rPr>
                <a:t>TCO Modelling</a:t>
              </a:r>
            </a:p>
            <a:p>
              <a:pPr marL="0" marR="0" lvl="0" indent="0" algn="l" defTabSz="914397"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ptos" panose="02110004020202020204"/>
                  <a:ea typeface="+mn-ea"/>
                  <a:cs typeface="+mn-cs"/>
                </a:rPr>
                <a:t>Model Azure costs based on your real workloads and usage patterns</a:t>
              </a:r>
              <a:endParaRPr kumimoji="0" lang="en-US" sz="16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pic>
          <p:nvPicPr>
            <p:cNvPr id="11" name="Picture 5">
              <a:extLst>
                <a:ext uri="{FF2B5EF4-FFF2-40B4-BE49-F238E27FC236}">
                  <a16:creationId xmlns:a16="http://schemas.microsoft.com/office/drawing/2014/main" id="{1CB478EB-54FD-3612-F130-0DB744B9DCB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355779" y="2076347"/>
              <a:ext cx="743198" cy="475274"/>
            </a:xfrm>
            <a:prstGeom prst="rect">
              <a:avLst/>
            </a:prstGeom>
          </p:spPr>
        </p:pic>
        <p:pic>
          <p:nvPicPr>
            <p:cNvPr id="17" name="Picture 1" descr="Leaf and waterdrop in teal and blue color">
              <a:extLst>
                <a:ext uri="{FF2B5EF4-FFF2-40B4-BE49-F238E27FC236}">
                  <a16:creationId xmlns:a16="http://schemas.microsoft.com/office/drawing/2014/main" id="{A3FB6705-CB6C-C9A3-FFEB-A6164893F8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34205" y="1976406"/>
              <a:ext cx="410808" cy="430345"/>
            </a:xfrm>
            <a:prstGeom prst="rect">
              <a:avLst/>
            </a:prstGeom>
          </p:spPr>
        </p:pic>
      </p:grpSp>
      <p:pic>
        <p:nvPicPr>
          <p:cNvPr id="1026" name="Picture 2">
            <a:extLst>
              <a:ext uri="{FF2B5EF4-FFF2-40B4-BE49-F238E27FC236}">
                <a16:creationId xmlns:a16="http://schemas.microsoft.com/office/drawing/2014/main" id="{3D35EE92-666E-3701-6D82-CA5AA5E7191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483242" y="4173402"/>
            <a:ext cx="779883" cy="59767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3">
            <a:extLst>
              <a:ext uri="{FF2B5EF4-FFF2-40B4-BE49-F238E27FC236}">
                <a16:creationId xmlns:a16="http://schemas.microsoft.com/office/drawing/2014/main" id="{0BF94705-7AA6-BAE9-CA12-7D75225A54BC}"/>
              </a:ext>
            </a:extLst>
          </p:cNvPr>
          <p:cNvSpPr txBox="1">
            <a:spLocks/>
          </p:cNvSpPr>
          <p:nvPr/>
        </p:nvSpPr>
        <p:spPr>
          <a:xfrm>
            <a:off x="582882" y="2137662"/>
            <a:ext cx="5507737" cy="1107996"/>
          </a:xfrm>
          <a:prstGeom prst="rect">
            <a:avLst/>
          </a:prstGeom>
        </p:spPr>
        <p:txBody>
          <a:bodyPr vert="horz" wrap="square"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4400" b="0" i="0" u="none" strike="noStrike" kern="1200" cap="none" spc="0" normalizeH="0" baseline="0" noProof="0">
                <a:ln>
                  <a:noFill/>
                </a:ln>
                <a:solidFill>
                  <a:prstClr val="black"/>
                </a:solidFill>
                <a:effectLst/>
                <a:uLnTx/>
                <a:uFillTx/>
                <a:latin typeface="Aptos Display" panose="02110004020202020204"/>
                <a:ea typeface="+mj-ea"/>
                <a:cs typeface="+mj-cs"/>
              </a:rPr>
              <a:t>What is the Azure </a:t>
            </a:r>
            <a:br>
              <a:rPr lang="en-US" sz="4400" b="0" i="0" u="none" strike="noStrike" kern="1200" cap="none" spc="0" normalizeH="0" baseline="0" noProof="0">
                <a:ln>
                  <a:noFill/>
                </a:ln>
                <a:effectLst/>
                <a:uLnTx/>
                <a:uFillTx/>
                <a:latin typeface="Aptos Display" panose="02110004020202020204"/>
              </a:rPr>
            </a:br>
            <a:r>
              <a:rPr kumimoji="0" lang="en-US" sz="4400" b="0" i="0" u="none" strike="noStrike" kern="1200" cap="none" spc="0" normalizeH="0" baseline="0" noProof="0">
                <a:ln>
                  <a:noFill/>
                </a:ln>
                <a:solidFill>
                  <a:prstClr val="black"/>
                </a:solidFill>
                <a:effectLst/>
                <a:uLnTx/>
                <a:uFillTx/>
                <a:latin typeface="Aptos Display" panose="02110004020202020204"/>
                <a:ea typeface="+mj-ea"/>
                <a:cs typeface="+mj-cs"/>
              </a:rPr>
              <a:t>Benchmark</a:t>
            </a:r>
            <a:r>
              <a:rPr lang="en-US">
                <a:solidFill>
                  <a:prstClr val="black"/>
                </a:solidFill>
                <a:latin typeface="Aptos Display" panose="02110004020202020204"/>
              </a:rPr>
              <a:t> TCO</a:t>
            </a:r>
            <a:r>
              <a:rPr kumimoji="0" lang="en-US" sz="4400" b="0" i="0" u="none" strike="noStrike" kern="1200" cap="none" spc="0" normalizeH="0" baseline="0" noProof="0">
                <a:ln>
                  <a:noFill/>
                </a:ln>
                <a:solidFill>
                  <a:prstClr val="black"/>
                </a:solidFill>
                <a:effectLst/>
                <a:uLnTx/>
                <a:uFillTx/>
                <a:latin typeface="Aptos Display" panose="02110004020202020204"/>
                <a:ea typeface="+mj-ea"/>
                <a:cs typeface="+mj-cs"/>
              </a:rPr>
              <a:t>?</a:t>
            </a:r>
          </a:p>
        </p:txBody>
      </p:sp>
      <p:sp>
        <p:nvSpPr>
          <p:cNvPr id="22" name="TextBox 21">
            <a:extLst>
              <a:ext uri="{FF2B5EF4-FFF2-40B4-BE49-F238E27FC236}">
                <a16:creationId xmlns:a16="http://schemas.microsoft.com/office/drawing/2014/main" id="{9E0D944A-42CF-C980-FDD5-4F9AB25C639D}"/>
              </a:ext>
            </a:extLst>
          </p:cNvPr>
          <p:cNvSpPr txBox="1"/>
          <p:nvPr/>
        </p:nvSpPr>
        <p:spPr>
          <a:xfrm>
            <a:off x="582882" y="3314390"/>
            <a:ext cx="413032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ptos" panose="02110004020202020204"/>
                <a:ea typeface="+mn-ea"/>
                <a:cs typeface="+mn-cs"/>
              </a:rPr>
              <a:t>This assessment gives you a data-driven view of your current estate and what migration to Azure would look like - costs, priorities, and practical next steps. It’s designed to help you move forward with confidence.</a:t>
            </a: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6" name="Picture 25">
            <a:extLst>
              <a:ext uri="{FF2B5EF4-FFF2-40B4-BE49-F238E27FC236}">
                <a16:creationId xmlns:a16="http://schemas.microsoft.com/office/drawing/2014/main" id="{20EB8CC9-295A-A350-6649-FCB4B2050229}"/>
              </a:ext>
            </a:extLst>
          </p:cNvPr>
          <p:cNvPicPr>
            <a:picLocks noChangeAspect="1"/>
          </p:cNvPicPr>
          <p:nvPr/>
        </p:nvPicPr>
        <p:blipFill>
          <a:blip r:embed="rId9" cstate="screen">
            <a:extLst>
              <a:ext uri="{28A0092B-C50C-407E-A947-70E740481C1C}">
                <a14:useLocalDpi xmlns:a14="http://schemas.microsoft.com/office/drawing/2010/main"/>
              </a:ext>
            </a:extLst>
          </a:blip>
          <a:srcRect r="59888"/>
          <a:stretch>
            <a:fillRect/>
          </a:stretch>
        </p:blipFill>
        <p:spPr>
          <a:xfrm>
            <a:off x="95250" y="6326601"/>
            <a:ext cx="900173" cy="457200"/>
          </a:xfrm>
          <a:prstGeom prst="rect">
            <a:avLst/>
          </a:prstGeom>
        </p:spPr>
      </p:pic>
    </p:spTree>
    <p:extLst>
      <p:ext uri="{BB962C8B-B14F-4D97-AF65-F5344CB8AC3E}">
        <p14:creationId xmlns:p14="http://schemas.microsoft.com/office/powerpoint/2010/main" val="3395114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FE29F-0A7E-03E5-1915-FF1182F9D1AD}"/>
            </a:ext>
          </a:extLst>
        </p:cNvPr>
        <p:cNvGrpSpPr/>
        <p:nvPr/>
      </p:nvGrpSpPr>
      <p:grpSpPr>
        <a:xfrm>
          <a:off x="0" y="0"/>
          <a:ext cx="0" cy="0"/>
          <a:chOff x="0" y="0"/>
          <a:chExt cx="0" cy="0"/>
        </a:xfrm>
      </p:grpSpPr>
      <p:sp>
        <p:nvSpPr>
          <p:cNvPr id="457" name="Rectangle 456">
            <a:extLst>
              <a:ext uri="{FF2B5EF4-FFF2-40B4-BE49-F238E27FC236}">
                <a16:creationId xmlns:a16="http://schemas.microsoft.com/office/drawing/2014/main" id="{55033A31-C1DB-25E9-F1E4-2A507163E1BA}"/>
              </a:ext>
            </a:extLst>
          </p:cNvPr>
          <p:cNvSpPr/>
          <p:nvPr/>
        </p:nvSpPr>
        <p:spPr>
          <a:xfrm>
            <a:off x="6085174" y="1180288"/>
            <a:ext cx="6111275" cy="56777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Light"/>
              <a:ea typeface="+mn-ea"/>
              <a:cs typeface="+mn-cs"/>
            </a:endParaRPr>
          </a:p>
        </p:txBody>
      </p:sp>
      <p:sp>
        <p:nvSpPr>
          <p:cNvPr id="456" name="Rectangle 455">
            <a:extLst>
              <a:ext uri="{FF2B5EF4-FFF2-40B4-BE49-F238E27FC236}">
                <a16:creationId xmlns:a16="http://schemas.microsoft.com/office/drawing/2014/main" id="{8BCAC70D-9A54-723C-9E65-C93593D73800}"/>
              </a:ext>
            </a:extLst>
          </p:cNvPr>
          <p:cNvSpPr/>
          <p:nvPr/>
        </p:nvSpPr>
        <p:spPr>
          <a:xfrm>
            <a:off x="0" y="1180289"/>
            <a:ext cx="6083900" cy="56777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Light"/>
              <a:ea typeface="+mn-ea"/>
              <a:cs typeface="+mn-cs"/>
            </a:endParaRPr>
          </a:p>
        </p:txBody>
      </p:sp>
      <p:sp>
        <p:nvSpPr>
          <p:cNvPr id="500" name="Text Placeholder 499">
            <a:extLst>
              <a:ext uri="{FF2B5EF4-FFF2-40B4-BE49-F238E27FC236}">
                <a16:creationId xmlns:a16="http://schemas.microsoft.com/office/drawing/2014/main" id="{F1C62513-91C3-C258-C131-4F65D5DD76DA}"/>
              </a:ext>
            </a:extLst>
          </p:cNvPr>
          <p:cNvSpPr>
            <a:spLocks noGrp="1"/>
          </p:cNvSpPr>
          <p:nvPr>
            <p:ph type="body" sz="half" idx="2"/>
          </p:nvPr>
        </p:nvSpPr>
        <p:spPr>
          <a:xfrm>
            <a:off x="501817" y="752608"/>
            <a:ext cx="11157817" cy="231007"/>
          </a:xfrm>
        </p:spPr>
        <p:txBody>
          <a:bodyPr/>
          <a:lstStyle/>
          <a:p>
            <a:r>
              <a:rPr lang="en-AU" sz="1400">
                <a:solidFill>
                  <a:schemeClr val="tx1"/>
                </a:solidFill>
                <a:latin typeface="Aptos" panose="020B0004020202020204" pitchFamily="34" charset="0"/>
              </a:rPr>
              <a:t>Dr Migrate is an AI-powered migration planning platform geared to accelerate your customer engagements. </a:t>
            </a:r>
            <a:endParaRPr lang="en-US" sz="1200">
              <a:solidFill>
                <a:schemeClr val="tx1"/>
              </a:solidFill>
              <a:latin typeface="Aptos" panose="020B0004020202020204" pitchFamily="34" charset="0"/>
            </a:endParaRPr>
          </a:p>
        </p:txBody>
      </p:sp>
      <p:sp>
        <p:nvSpPr>
          <p:cNvPr id="68" name="Title 67">
            <a:extLst>
              <a:ext uri="{FF2B5EF4-FFF2-40B4-BE49-F238E27FC236}">
                <a16:creationId xmlns:a16="http://schemas.microsoft.com/office/drawing/2014/main" id="{CD6F98DA-A639-5A54-DAB5-1476E4272DFE}"/>
              </a:ext>
            </a:extLst>
          </p:cNvPr>
          <p:cNvSpPr>
            <a:spLocks noGrp="1"/>
          </p:cNvSpPr>
          <p:nvPr>
            <p:ph type="title"/>
          </p:nvPr>
        </p:nvSpPr>
        <p:spPr>
          <a:xfrm>
            <a:off x="532366" y="116581"/>
            <a:ext cx="11157817" cy="660511"/>
          </a:xfrm>
          <a:noFill/>
          <a:ln>
            <a:noFill/>
          </a:ln>
        </p:spPr>
        <p:txBody>
          <a:bodyPr spcFirstLastPara="1" vert="horz" wrap="square" lIns="68575" tIns="68575" rIns="68575" bIns="68575" rtlCol="0" anchor="t" anchorCtr="0">
            <a:noAutofit/>
          </a:bodyPr>
          <a:lstStyle/>
          <a:p>
            <a:pPr defTabSz="914400">
              <a:spcBef>
                <a:spcPts val="0"/>
              </a:spcBef>
              <a:buClr>
                <a:srgbClr val="B7B7B7"/>
              </a:buClr>
              <a:buSzPts val="2700"/>
              <a:buFont typeface="Proxima Nova"/>
            </a:pPr>
            <a:r>
              <a:rPr lang="en-US" sz="4000" b="1" kern="0">
                <a:gradFill>
                  <a:gsLst>
                    <a:gs pos="100000">
                      <a:srgbClr val="3763D2"/>
                    </a:gs>
                    <a:gs pos="0">
                      <a:srgbClr val="F4364C"/>
                    </a:gs>
                    <a:gs pos="51000">
                      <a:srgbClr val="C03BC4"/>
                    </a:gs>
                  </a:gsLst>
                  <a:path path="circle">
                    <a:fillToRect l="100000" t="100000"/>
                  </a:path>
                </a:gradFill>
                <a:latin typeface="Aptos Display" panose="020B0004020202020204" pitchFamily="34" charset="0"/>
                <a:ea typeface="+mn-ea"/>
                <a:cs typeface="Segoe UI"/>
              </a:rPr>
              <a:t>Introducing Dr Migrate</a:t>
            </a:r>
          </a:p>
        </p:txBody>
      </p:sp>
      <p:grpSp>
        <p:nvGrpSpPr>
          <p:cNvPr id="507" name="Group 506">
            <a:extLst>
              <a:ext uri="{FF2B5EF4-FFF2-40B4-BE49-F238E27FC236}">
                <a16:creationId xmlns:a16="http://schemas.microsoft.com/office/drawing/2014/main" id="{88C96079-260F-6197-230D-F62768E135BE}"/>
              </a:ext>
            </a:extLst>
          </p:cNvPr>
          <p:cNvGrpSpPr/>
          <p:nvPr/>
        </p:nvGrpSpPr>
        <p:grpSpPr>
          <a:xfrm>
            <a:off x="8588452" y="2309570"/>
            <a:ext cx="3769301" cy="3939190"/>
            <a:chOff x="8588452" y="2210510"/>
            <a:chExt cx="3769301" cy="3939190"/>
          </a:xfrm>
        </p:grpSpPr>
        <p:grpSp>
          <p:nvGrpSpPr>
            <p:cNvPr id="15" name="Group 14">
              <a:extLst>
                <a:ext uri="{FF2B5EF4-FFF2-40B4-BE49-F238E27FC236}">
                  <a16:creationId xmlns:a16="http://schemas.microsoft.com/office/drawing/2014/main" id="{D6734D2D-E1DF-F945-B166-6E4F89269A4B}"/>
                </a:ext>
              </a:extLst>
            </p:cNvPr>
            <p:cNvGrpSpPr/>
            <p:nvPr/>
          </p:nvGrpSpPr>
          <p:grpSpPr>
            <a:xfrm>
              <a:off x="8974440" y="2210510"/>
              <a:ext cx="3383313" cy="538378"/>
              <a:chOff x="6730830" y="1657882"/>
              <a:chExt cx="2537485" cy="403783"/>
            </a:xfrm>
          </p:grpSpPr>
          <p:sp>
            <p:nvSpPr>
              <p:cNvPr id="16" name="TextBox 15">
                <a:extLst>
                  <a:ext uri="{FF2B5EF4-FFF2-40B4-BE49-F238E27FC236}">
                    <a16:creationId xmlns:a16="http://schemas.microsoft.com/office/drawing/2014/main" id="{A6F56765-9CED-6A2C-6D74-CED274C4A721}"/>
                  </a:ext>
                </a:extLst>
              </p:cNvPr>
              <p:cNvSpPr txBox="1"/>
              <p:nvPr/>
            </p:nvSpPr>
            <p:spPr>
              <a:xfrm>
                <a:off x="6730831" y="1657882"/>
                <a:ext cx="1986217" cy="184666"/>
              </a:xfrm>
              <a:prstGeom prst="rect">
                <a:avLst/>
              </a:prstGeom>
              <a:noFill/>
            </p:spPr>
            <p:txBody>
              <a:bodyPr wrap="none" lIns="0" tIns="0" rIns="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09ED5"/>
                    </a:solidFill>
                    <a:effectLst/>
                    <a:uLnTx/>
                    <a:uFillTx/>
                    <a:latin typeface="Aptos" panose="020B0004020202020204" pitchFamily="34" charset="0"/>
                    <a:ea typeface="+mn-ea"/>
                    <a:cs typeface="+mn-cs"/>
                  </a:rPr>
                  <a:t>+100 Interactive Dashboards</a:t>
                </a:r>
              </a:p>
            </p:txBody>
          </p:sp>
          <p:sp>
            <p:nvSpPr>
              <p:cNvPr id="17" name="TextBox 16">
                <a:extLst>
                  <a:ext uri="{FF2B5EF4-FFF2-40B4-BE49-F238E27FC236}">
                    <a16:creationId xmlns:a16="http://schemas.microsoft.com/office/drawing/2014/main" id="{3B22C82F-E3DE-5853-C923-B5EF5D5E03BD}"/>
                  </a:ext>
                </a:extLst>
              </p:cNvPr>
              <p:cNvSpPr txBox="1"/>
              <p:nvPr/>
            </p:nvSpPr>
            <p:spPr>
              <a:xfrm>
                <a:off x="6730830" y="1900082"/>
                <a:ext cx="2537485" cy="161583"/>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60F1E"/>
                    </a:solidFill>
                    <a:effectLst/>
                    <a:uLnTx/>
                    <a:uFillTx/>
                    <a:latin typeface="Aptos" panose="020B0004020202020204" pitchFamily="34" charset="0"/>
                    <a:ea typeface="+mn-ea"/>
                    <a:cs typeface="+mn-cs"/>
                  </a:rPr>
                  <a:t>Dynamic insights and visualizations</a:t>
                </a:r>
                <a:endParaRPr kumimoji="0" lang="en-US" sz="1333"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mn-cs"/>
                </a:endParaRPr>
              </a:p>
            </p:txBody>
          </p:sp>
        </p:grpSp>
        <p:sp>
          <p:nvSpPr>
            <p:cNvPr id="18" name="Chevron 17">
              <a:extLst>
                <a:ext uri="{FF2B5EF4-FFF2-40B4-BE49-F238E27FC236}">
                  <a16:creationId xmlns:a16="http://schemas.microsoft.com/office/drawing/2014/main" id="{0482439F-FA6B-4680-A0A6-1595BD9B27FF}"/>
                </a:ext>
              </a:extLst>
            </p:cNvPr>
            <p:cNvSpPr/>
            <p:nvPr/>
          </p:nvSpPr>
          <p:spPr bwMode="auto">
            <a:xfrm flipH="1">
              <a:off x="8588452" y="2345920"/>
              <a:ext cx="104339" cy="262424"/>
            </a:xfrm>
            <a:prstGeom prst="chevron">
              <a:avLst>
                <a:gd name="adj" fmla="val 69475"/>
              </a:avLst>
            </a:prstGeom>
            <a:solidFill>
              <a:schemeClr val="accent4"/>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nvGrpSpPr>
            <p:cNvPr id="19" name="Group 18">
              <a:extLst>
                <a:ext uri="{FF2B5EF4-FFF2-40B4-BE49-F238E27FC236}">
                  <a16:creationId xmlns:a16="http://schemas.microsoft.com/office/drawing/2014/main" id="{26C51AC0-8B69-7CC7-F8F2-8D292A37A984}"/>
                </a:ext>
              </a:extLst>
            </p:cNvPr>
            <p:cNvGrpSpPr/>
            <p:nvPr/>
          </p:nvGrpSpPr>
          <p:grpSpPr>
            <a:xfrm>
              <a:off x="8974440" y="5503600"/>
              <a:ext cx="3225181" cy="646100"/>
              <a:chOff x="6730830" y="1657882"/>
              <a:chExt cx="2418886" cy="484574"/>
            </a:xfrm>
          </p:grpSpPr>
          <p:sp>
            <p:nvSpPr>
              <p:cNvPr id="20" name="TextBox 19">
                <a:extLst>
                  <a:ext uri="{FF2B5EF4-FFF2-40B4-BE49-F238E27FC236}">
                    <a16:creationId xmlns:a16="http://schemas.microsoft.com/office/drawing/2014/main" id="{920896D6-960E-0D46-2C46-3AB810BC850B}"/>
                  </a:ext>
                </a:extLst>
              </p:cNvPr>
              <p:cNvSpPr txBox="1"/>
              <p:nvPr/>
            </p:nvSpPr>
            <p:spPr>
              <a:xfrm>
                <a:off x="6730831" y="1657882"/>
                <a:ext cx="1022972" cy="184665"/>
              </a:xfrm>
              <a:prstGeom prst="rect">
                <a:avLst/>
              </a:prstGeom>
              <a:noFill/>
            </p:spPr>
            <p:txBody>
              <a:bodyPr wrap="none" lIns="0" tIns="0" rIns="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09ED5"/>
                    </a:solidFill>
                    <a:effectLst/>
                    <a:uLnTx/>
                    <a:uFillTx/>
                    <a:latin typeface="Aptos" panose="020B0004020202020204" pitchFamily="34" charset="0"/>
                    <a:ea typeface="+mn-ea"/>
                    <a:cs typeface="+mn-cs"/>
                  </a:rPr>
                  <a:t>Wave Planning</a:t>
                </a:r>
              </a:p>
            </p:txBody>
          </p:sp>
          <p:sp>
            <p:nvSpPr>
              <p:cNvPr id="21" name="TextBox 20">
                <a:extLst>
                  <a:ext uri="{FF2B5EF4-FFF2-40B4-BE49-F238E27FC236}">
                    <a16:creationId xmlns:a16="http://schemas.microsoft.com/office/drawing/2014/main" id="{30E53466-9E3B-AE39-1E51-E138476C83F3}"/>
                  </a:ext>
                </a:extLst>
              </p:cNvPr>
              <p:cNvSpPr txBox="1"/>
              <p:nvPr/>
            </p:nvSpPr>
            <p:spPr>
              <a:xfrm>
                <a:off x="6730830" y="1819291"/>
                <a:ext cx="2418886" cy="323165"/>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60F1E"/>
                    </a:solidFill>
                    <a:effectLst/>
                    <a:uLnTx/>
                    <a:uFillTx/>
                    <a:latin typeface="Aptos" panose="020B0004020202020204" pitchFamily="34" charset="0"/>
                    <a:ea typeface="+mn-ea"/>
                    <a:cs typeface="+mn-cs"/>
                  </a:rPr>
                  <a:t>Automated, risk-based migration grouping.</a:t>
                </a:r>
                <a:endParaRPr kumimoji="0" lang="en-US" sz="1333"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mn-cs"/>
                </a:endParaRPr>
              </a:p>
            </p:txBody>
          </p:sp>
        </p:grpSp>
        <p:sp>
          <p:nvSpPr>
            <p:cNvPr id="22" name="Chevron 21">
              <a:extLst>
                <a:ext uri="{FF2B5EF4-FFF2-40B4-BE49-F238E27FC236}">
                  <a16:creationId xmlns:a16="http://schemas.microsoft.com/office/drawing/2014/main" id="{F5AD989E-965A-F6EC-D159-077F83AF81FE}"/>
                </a:ext>
              </a:extLst>
            </p:cNvPr>
            <p:cNvSpPr/>
            <p:nvPr/>
          </p:nvSpPr>
          <p:spPr bwMode="auto">
            <a:xfrm flipH="1">
              <a:off x="8588452" y="5639008"/>
              <a:ext cx="104339" cy="262424"/>
            </a:xfrm>
            <a:prstGeom prst="chevron">
              <a:avLst>
                <a:gd name="adj" fmla="val 69475"/>
              </a:avLst>
            </a:prstGeom>
            <a:solidFill>
              <a:schemeClr val="accent4"/>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nvGrpSpPr>
            <p:cNvPr id="23" name="Group 22">
              <a:extLst>
                <a:ext uri="{FF2B5EF4-FFF2-40B4-BE49-F238E27FC236}">
                  <a16:creationId xmlns:a16="http://schemas.microsoft.com/office/drawing/2014/main" id="{5AE9A9DA-CD67-EFF3-EBEB-799B2D017259}"/>
                </a:ext>
              </a:extLst>
            </p:cNvPr>
            <p:cNvGrpSpPr/>
            <p:nvPr/>
          </p:nvGrpSpPr>
          <p:grpSpPr>
            <a:xfrm>
              <a:off x="8974443" y="3033782"/>
              <a:ext cx="3217559" cy="538378"/>
              <a:chOff x="6730831" y="1657882"/>
              <a:chExt cx="2413169" cy="403783"/>
            </a:xfrm>
          </p:grpSpPr>
          <p:sp>
            <p:nvSpPr>
              <p:cNvPr id="24" name="TextBox 23">
                <a:extLst>
                  <a:ext uri="{FF2B5EF4-FFF2-40B4-BE49-F238E27FC236}">
                    <a16:creationId xmlns:a16="http://schemas.microsoft.com/office/drawing/2014/main" id="{0F99C585-F384-4883-65A3-DB9FCAF08ECD}"/>
                  </a:ext>
                </a:extLst>
              </p:cNvPr>
              <p:cNvSpPr txBox="1"/>
              <p:nvPr/>
            </p:nvSpPr>
            <p:spPr>
              <a:xfrm>
                <a:off x="6730831" y="1657882"/>
                <a:ext cx="776319" cy="184666"/>
              </a:xfrm>
              <a:prstGeom prst="rect">
                <a:avLst/>
              </a:prstGeom>
              <a:noFill/>
            </p:spPr>
            <p:txBody>
              <a:bodyPr wrap="none" lIns="0" tIns="0" rIns="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09ED5"/>
                    </a:solidFill>
                    <a:effectLst/>
                    <a:uLnTx/>
                    <a:uFillTx/>
                    <a:latin typeface="Aptos" panose="020B0004020202020204" pitchFamily="34" charset="0"/>
                    <a:ea typeface="+mn-ea"/>
                    <a:cs typeface="+mn-cs"/>
                  </a:rPr>
                  <a:t>AI Assisted</a:t>
                </a:r>
              </a:p>
            </p:txBody>
          </p:sp>
          <p:sp>
            <p:nvSpPr>
              <p:cNvPr id="25" name="TextBox 24">
                <a:extLst>
                  <a:ext uri="{FF2B5EF4-FFF2-40B4-BE49-F238E27FC236}">
                    <a16:creationId xmlns:a16="http://schemas.microsoft.com/office/drawing/2014/main" id="{C57BC278-BBAF-26A7-9713-FC56D38A34CD}"/>
                  </a:ext>
                </a:extLst>
              </p:cNvPr>
              <p:cNvSpPr txBox="1"/>
              <p:nvPr/>
            </p:nvSpPr>
            <p:spPr>
              <a:xfrm>
                <a:off x="6730831" y="1900082"/>
                <a:ext cx="2413169" cy="161583"/>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60F1E"/>
                    </a:solidFill>
                    <a:effectLst/>
                    <a:uLnTx/>
                    <a:uFillTx/>
                    <a:latin typeface="Aptos" panose="020B0004020202020204" pitchFamily="34" charset="0"/>
                    <a:ea typeface="+mn-ea"/>
                    <a:cs typeface="+mn-cs"/>
                  </a:rPr>
                  <a:t>Simplifies complex planning decisions.</a:t>
                </a:r>
                <a:endParaRPr kumimoji="0" lang="en-US" sz="1333"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mn-cs"/>
                </a:endParaRPr>
              </a:p>
            </p:txBody>
          </p:sp>
        </p:grpSp>
        <p:sp>
          <p:nvSpPr>
            <p:cNvPr id="26" name="Chevron 25">
              <a:extLst>
                <a:ext uri="{FF2B5EF4-FFF2-40B4-BE49-F238E27FC236}">
                  <a16:creationId xmlns:a16="http://schemas.microsoft.com/office/drawing/2014/main" id="{C08F8C1F-17A2-E3EA-DEF4-1E8A9B2288B6}"/>
                </a:ext>
              </a:extLst>
            </p:cNvPr>
            <p:cNvSpPr/>
            <p:nvPr/>
          </p:nvSpPr>
          <p:spPr bwMode="auto">
            <a:xfrm flipH="1">
              <a:off x="8588452" y="3169192"/>
              <a:ext cx="104339" cy="262424"/>
            </a:xfrm>
            <a:prstGeom prst="chevron">
              <a:avLst>
                <a:gd name="adj" fmla="val 69475"/>
              </a:avLst>
            </a:prstGeom>
            <a:solidFill>
              <a:schemeClr val="accent4"/>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nvGrpSpPr>
            <p:cNvPr id="27" name="Group 26">
              <a:extLst>
                <a:ext uri="{FF2B5EF4-FFF2-40B4-BE49-F238E27FC236}">
                  <a16:creationId xmlns:a16="http://schemas.microsoft.com/office/drawing/2014/main" id="{E2589F1F-F637-3932-EE62-4A313B698817}"/>
                </a:ext>
              </a:extLst>
            </p:cNvPr>
            <p:cNvGrpSpPr/>
            <p:nvPr/>
          </p:nvGrpSpPr>
          <p:grpSpPr>
            <a:xfrm>
              <a:off x="8974442" y="3857055"/>
              <a:ext cx="2699772" cy="538378"/>
              <a:chOff x="6730831" y="1657882"/>
              <a:chExt cx="2024829" cy="403783"/>
            </a:xfrm>
          </p:grpSpPr>
          <p:sp>
            <p:nvSpPr>
              <p:cNvPr id="28" name="TextBox 27">
                <a:extLst>
                  <a:ext uri="{FF2B5EF4-FFF2-40B4-BE49-F238E27FC236}">
                    <a16:creationId xmlns:a16="http://schemas.microsoft.com/office/drawing/2014/main" id="{BB4ABA5B-8E2D-5C84-0565-3927994F6103}"/>
                  </a:ext>
                </a:extLst>
              </p:cNvPr>
              <p:cNvSpPr txBox="1"/>
              <p:nvPr/>
            </p:nvSpPr>
            <p:spPr>
              <a:xfrm>
                <a:off x="6730831" y="1657882"/>
                <a:ext cx="1660599" cy="184666"/>
              </a:xfrm>
              <a:prstGeom prst="rect">
                <a:avLst/>
              </a:prstGeom>
              <a:noFill/>
            </p:spPr>
            <p:txBody>
              <a:bodyPr wrap="none" lIns="0" tIns="0" rIns="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09ED5"/>
                    </a:solidFill>
                    <a:effectLst/>
                    <a:uLnTx/>
                    <a:uFillTx/>
                    <a:latin typeface="Aptos" panose="020B0004020202020204" pitchFamily="34" charset="0"/>
                    <a:ea typeface="+mn-ea"/>
                    <a:cs typeface="+mn-cs"/>
                  </a:rPr>
                  <a:t>Total Cost of Ownership</a:t>
                </a:r>
              </a:p>
            </p:txBody>
          </p:sp>
          <p:sp>
            <p:nvSpPr>
              <p:cNvPr id="29" name="TextBox 28">
                <a:extLst>
                  <a:ext uri="{FF2B5EF4-FFF2-40B4-BE49-F238E27FC236}">
                    <a16:creationId xmlns:a16="http://schemas.microsoft.com/office/drawing/2014/main" id="{079F6F11-5842-20BF-9B22-B64B9646D8E6}"/>
                  </a:ext>
                </a:extLst>
              </p:cNvPr>
              <p:cNvSpPr txBox="1"/>
              <p:nvPr/>
            </p:nvSpPr>
            <p:spPr>
              <a:xfrm>
                <a:off x="6730831" y="1900082"/>
                <a:ext cx="2024829" cy="161583"/>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60F1E"/>
                    </a:solidFill>
                    <a:effectLst/>
                    <a:uLnTx/>
                    <a:uFillTx/>
                    <a:latin typeface="Aptos" panose="020B0004020202020204" pitchFamily="34" charset="0"/>
                    <a:ea typeface="+mn-ea"/>
                    <a:cs typeface="+mn-cs"/>
                  </a:rPr>
                  <a:t>Compare current vs cloud cost.</a:t>
                </a:r>
                <a:endParaRPr kumimoji="0" lang="en-US" sz="1333"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mn-cs"/>
                </a:endParaRPr>
              </a:p>
            </p:txBody>
          </p:sp>
        </p:grpSp>
        <p:sp>
          <p:nvSpPr>
            <p:cNvPr id="30" name="Chevron 29">
              <a:extLst>
                <a:ext uri="{FF2B5EF4-FFF2-40B4-BE49-F238E27FC236}">
                  <a16:creationId xmlns:a16="http://schemas.microsoft.com/office/drawing/2014/main" id="{98A15820-4BCA-E487-1C29-365086AF0AC4}"/>
                </a:ext>
              </a:extLst>
            </p:cNvPr>
            <p:cNvSpPr/>
            <p:nvPr/>
          </p:nvSpPr>
          <p:spPr bwMode="auto">
            <a:xfrm flipH="1">
              <a:off x="8588452" y="3992464"/>
              <a:ext cx="104339" cy="262424"/>
            </a:xfrm>
            <a:prstGeom prst="chevron">
              <a:avLst>
                <a:gd name="adj" fmla="val 69475"/>
              </a:avLst>
            </a:prstGeom>
            <a:solidFill>
              <a:schemeClr val="accent4"/>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nvGrpSpPr>
            <p:cNvPr id="31" name="Group 30">
              <a:extLst>
                <a:ext uri="{FF2B5EF4-FFF2-40B4-BE49-F238E27FC236}">
                  <a16:creationId xmlns:a16="http://schemas.microsoft.com/office/drawing/2014/main" id="{CA040616-6EA7-A214-7BD9-124DA54E44E9}"/>
                </a:ext>
              </a:extLst>
            </p:cNvPr>
            <p:cNvGrpSpPr/>
            <p:nvPr/>
          </p:nvGrpSpPr>
          <p:grpSpPr>
            <a:xfrm>
              <a:off x="8974442" y="4680326"/>
              <a:ext cx="3143764" cy="538378"/>
              <a:chOff x="6730831" y="1657882"/>
              <a:chExt cx="2357823" cy="403783"/>
            </a:xfrm>
          </p:grpSpPr>
          <p:sp>
            <p:nvSpPr>
              <p:cNvPr id="32" name="TextBox 31">
                <a:extLst>
                  <a:ext uri="{FF2B5EF4-FFF2-40B4-BE49-F238E27FC236}">
                    <a16:creationId xmlns:a16="http://schemas.microsoft.com/office/drawing/2014/main" id="{2AF15D3D-E04D-3C92-FDA2-148AF958D2D1}"/>
                  </a:ext>
                </a:extLst>
              </p:cNvPr>
              <p:cNvSpPr txBox="1"/>
              <p:nvPr/>
            </p:nvSpPr>
            <p:spPr>
              <a:xfrm>
                <a:off x="6730831" y="1657882"/>
                <a:ext cx="1422313" cy="184666"/>
              </a:xfrm>
              <a:prstGeom prst="rect">
                <a:avLst/>
              </a:prstGeom>
              <a:noFill/>
            </p:spPr>
            <p:txBody>
              <a:bodyPr wrap="none" lIns="0" tIns="0" rIns="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09ED5"/>
                    </a:solidFill>
                    <a:effectLst/>
                    <a:uLnTx/>
                    <a:uFillTx/>
                    <a:latin typeface="Aptos" panose="020B0004020202020204" pitchFamily="34" charset="0"/>
                    <a:ea typeface="+mn-ea"/>
                    <a:cs typeface="+mn-cs"/>
                  </a:rPr>
                  <a:t>Application Analysis</a:t>
                </a:r>
              </a:p>
            </p:txBody>
          </p:sp>
          <p:sp>
            <p:nvSpPr>
              <p:cNvPr id="44" name="TextBox 43">
                <a:extLst>
                  <a:ext uri="{FF2B5EF4-FFF2-40B4-BE49-F238E27FC236}">
                    <a16:creationId xmlns:a16="http://schemas.microsoft.com/office/drawing/2014/main" id="{B4873DBD-72E7-4600-DBE6-90D005A94D18}"/>
                  </a:ext>
                </a:extLst>
              </p:cNvPr>
              <p:cNvSpPr txBox="1"/>
              <p:nvPr/>
            </p:nvSpPr>
            <p:spPr>
              <a:xfrm>
                <a:off x="6730831" y="1900082"/>
                <a:ext cx="2357823" cy="161583"/>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60F1E"/>
                    </a:solidFill>
                    <a:effectLst/>
                    <a:uLnTx/>
                    <a:uFillTx/>
                    <a:latin typeface="Aptos" panose="020B0004020202020204" pitchFamily="34" charset="0"/>
                    <a:ea typeface="+mn-ea"/>
                    <a:cs typeface="+mn-cs"/>
                  </a:rPr>
                  <a:t>Deep dive your application estate</a:t>
                </a:r>
                <a:endParaRPr kumimoji="0" lang="en-US" sz="1333"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mn-cs"/>
                </a:endParaRPr>
              </a:p>
            </p:txBody>
          </p:sp>
        </p:grpSp>
        <p:sp>
          <p:nvSpPr>
            <p:cNvPr id="45" name="Chevron 44">
              <a:extLst>
                <a:ext uri="{FF2B5EF4-FFF2-40B4-BE49-F238E27FC236}">
                  <a16:creationId xmlns:a16="http://schemas.microsoft.com/office/drawing/2014/main" id="{E02BB6B0-469B-A47B-EC45-2A310CE7CD1E}"/>
                </a:ext>
              </a:extLst>
            </p:cNvPr>
            <p:cNvSpPr/>
            <p:nvPr/>
          </p:nvSpPr>
          <p:spPr bwMode="auto">
            <a:xfrm flipH="1">
              <a:off x="8588452" y="4815736"/>
              <a:ext cx="104339" cy="262424"/>
            </a:xfrm>
            <a:prstGeom prst="chevron">
              <a:avLst>
                <a:gd name="adj" fmla="val 69475"/>
              </a:avLst>
            </a:prstGeom>
            <a:solidFill>
              <a:schemeClr val="accent4"/>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sp>
        <p:nvSpPr>
          <p:cNvPr id="459" name="TextBox 8">
            <a:extLst>
              <a:ext uri="{FF2B5EF4-FFF2-40B4-BE49-F238E27FC236}">
                <a16:creationId xmlns:a16="http://schemas.microsoft.com/office/drawing/2014/main" id="{863F82E8-1E81-7418-7E90-01834443519C}"/>
              </a:ext>
            </a:extLst>
          </p:cNvPr>
          <p:cNvSpPr txBox="1"/>
          <p:nvPr/>
        </p:nvSpPr>
        <p:spPr>
          <a:xfrm rot="21600000">
            <a:off x="-1274" y="1160789"/>
            <a:ext cx="6092477" cy="312892"/>
          </a:xfrm>
          <a:prstGeom prst="rect">
            <a:avLst/>
          </a:prstGeom>
          <a:solidFill>
            <a:srgbClr val="3D60D2"/>
          </a:solidFill>
          <a:ln>
            <a:noFill/>
          </a:ln>
        </p:spPr>
        <p:txBody>
          <a:bodyPr lIns="0" tIns="16875" rIns="0" bIns="0" rtlCol="0" anchor="ctr" anchorCtr="0"/>
          <a:lstStyle/>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ptos" panose="020B0004020202020204" pitchFamily="34" charset="0"/>
                <a:ea typeface="+mn-ea"/>
                <a:cs typeface="+mn-cs"/>
              </a:rPr>
              <a:t>Metric Collection</a:t>
            </a:r>
          </a:p>
        </p:txBody>
      </p:sp>
      <p:sp>
        <p:nvSpPr>
          <p:cNvPr id="460" name="TextBox 8">
            <a:extLst>
              <a:ext uri="{FF2B5EF4-FFF2-40B4-BE49-F238E27FC236}">
                <a16:creationId xmlns:a16="http://schemas.microsoft.com/office/drawing/2014/main" id="{7FB4F5AE-0F52-E829-EE63-8871CA9CD5F9}"/>
              </a:ext>
            </a:extLst>
          </p:cNvPr>
          <p:cNvSpPr txBox="1"/>
          <p:nvPr/>
        </p:nvSpPr>
        <p:spPr>
          <a:xfrm rot="21600000">
            <a:off x="6082000" y="1160790"/>
            <a:ext cx="6110000" cy="312892"/>
          </a:xfrm>
          <a:prstGeom prst="rect">
            <a:avLst/>
          </a:prstGeom>
          <a:solidFill>
            <a:srgbClr val="109ED5"/>
          </a:solidFill>
          <a:ln>
            <a:noFill/>
          </a:ln>
        </p:spPr>
        <p:txBody>
          <a:bodyPr lIns="0" tIns="16875" rIns="0" bIns="0" rtlCol="0" anchor="ctr" anchorCtr="0"/>
          <a:lstStyle/>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ptos" panose="020B0004020202020204" pitchFamily="34" charset="0"/>
                <a:ea typeface="+mn-ea"/>
                <a:cs typeface="+mn-cs"/>
              </a:rPr>
              <a:t>Migration Planning</a:t>
            </a:r>
          </a:p>
        </p:txBody>
      </p:sp>
      <p:grpSp>
        <p:nvGrpSpPr>
          <p:cNvPr id="508" name="Group 507">
            <a:extLst>
              <a:ext uri="{FF2B5EF4-FFF2-40B4-BE49-F238E27FC236}">
                <a16:creationId xmlns:a16="http://schemas.microsoft.com/office/drawing/2014/main" id="{17D6BF06-6BD5-CD70-972E-7B0810C1D571}"/>
              </a:ext>
            </a:extLst>
          </p:cNvPr>
          <p:cNvGrpSpPr/>
          <p:nvPr/>
        </p:nvGrpSpPr>
        <p:grpSpPr>
          <a:xfrm>
            <a:off x="-91494" y="2119910"/>
            <a:ext cx="3695042" cy="4180257"/>
            <a:chOff x="-91494" y="2091731"/>
            <a:chExt cx="3695042" cy="4180257"/>
          </a:xfrm>
        </p:grpSpPr>
        <p:grpSp>
          <p:nvGrpSpPr>
            <p:cNvPr id="50" name="Group 49">
              <a:extLst>
                <a:ext uri="{FF2B5EF4-FFF2-40B4-BE49-F238E27FC236}">
                  <a16:creationId xmlns:a16="http://schemas.microsoft.com/office/drawing/2014/main" id="{4C4531A7-9519-2289-2AAC-7FD04F8A6794}"/>
                </a:ext>
              </a:extLst>
            </p:cNvPr>
            <p:cNvGrpSpPr/>
            <p:nvPr/>
          </p:nvGrpSpPr>
          <p:grpSpPr>
            <a:xfrm flipH="1">
              <a:off x="-91494" y="5284898"/>
              <a:ext cx="3303038" cy="987090"/>
              <a:chOff x="6735350" y="1667105"/>
              <a:chExt cx="2477282" cy="740314"/>
            </a:xfrm>
          </p:grpSpPr>
          <p:sp>
            <p:nvSpPr>
              <p:cNvPr id="51" name="TextBox 50">
                <a:extLst>
                  <a:ext uri="{FF2B5EF4-FFF2-40B4-BE49-F238E27FC236}">
                    <a16:creationId xmlns:a16="http://schemas.microsoft.com/office/drawing/2014/main" id="{D40CFFCF-B21D-E3D2-DB4D-E2E25033A02B}"/>
                  </a:ext>
                </a:extLst>
              </p:cNvPr>
              <p:cNvSpPr txBox="1"/>
              <p:nvPr/>
            </p:nvSpPr>
            <p:spPr>
              <a:xfrm>
                <a:off x="6735350" y="1667105"/>
                <a:ext cx="1174072" cy="184665"/>
              </a:xfrm>
              <a:prstGeom prst="rect">
                <a:avLst/>
              </a:prstGeom>
              <a:noFill/>
            </p:spPr>
            <p:txBody>
              <a:bodyPr wrap="none" lIns="0" tIns="0" rIns="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E2841"/>
                    </a:solidFill>
                    <a:effectLst/>
                    <a:uLnTx/>
                    <a:uFillTx/>
                    <a:latin typeface="Aptos" panose="020B0004020202020204" pitchFamily="34" charset="0"/>
                    <a:ea typeface="+mn-ea"/>
                    <a:cs typeface="+mn-cs"/>
                  </a:rPr>
                  <a:t>Server Discovery</a:t>
                </a:r>
              </a:p>
            </p:txBody>
          </p:sp>
          <p:sp>
            <p:nvSpPr>
              <p:cNvPr id="52" name="TextBox 51">
                <a:extLst>
                  <a:ext uri="{FF2B5EF4-FFF2-40B4-BE49-F238E27FC236}">
                    <a16:creationId xmlns:a16="http://schemas.microsoft.com/office/drawing/2014/main" id="{CEC8126A-8727-B232-A653-8A39D08941CE}"/>
                  </a:ext>
                </a:extLst>
              </p:cNvPr>
              <p:cNvSpPr txBox="1"/>
              <p:nvPr/>
            </p:nvSpPr>
            <p:spPr>
              <a:xfrm>
                <a:off x="6743476" y="1761092"/>
                <a:ext cx="2469156" cy="646327"/>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60F1E"/>
                    </a:solidFill>
                    <a:effectLst/>
                    <a:uLnTx/>
                    <a:uFillTx/>
                    <a:latin typeface="Aptos" panose="020B0004020202020204" pitchFamily="34" charset="0"/>
                    <a:ea typeface="+mn-ea"/>
                    <a:cs typeface="+mn-cs"/>
                  </a:rPr>
                  <a:t>All Windows and Linux VMs.</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60F1E"/>
                    </a:solidFill>
                    <a:effectLst/>
                    <a:uLnTx/>
                    <a:uFillTx/>
                    <a:latin typeface="Aptos" panose="020B0004020202020204" pitchFamily="34" charset="0"/>
                    <a:ea typeface="+mn-ea"/>
                    <a:cs typeface="+mn-cs"/>
                  </a:rPr>
                  <a:t>OS, software &amp; network dependencies.</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60F1E"/>
                    </a:solidFill>
                    <a:effectLst/>
                    <a:uLnTx/>
                    <a:uFillTx/>
                    <a:latin typeface="Aptos" panose="020B0004020202020204" pitchFamily="34" charset="0"/>
                    <a:ea typeface="+mn-ea"/>
                    <a:cs typeface="+mn-cs"/>
                  </a:rPr>
                  <a:t>No PII data, no external comms.</a:t>
                </a:r>
                <a:endParaRPr kumimoji="0" lang="en-US" sz="1333"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sp>
          <p:nvSpPr>
            <p:cNvPr id="53" name="Chevron 52">
              <a:extLst>
                <a:ext uri="{FF2B5EF4-FFF2-40B4-BE49-F238E27FC236}">
                  <a16:creationId xmlns:a16="http://schemas.microsoft.com/office/drawing/2014/main" id="{79CC3DE9-63A9-CDF3-A63D-AE335C7C78F5}"/>
                </a:ext>
              </a:extLst>
            </p:cNvPr>
            <p:cNvSpPr/>
            <p:nvPr/>
          </p:nvSpPr>
          <p:spPr bwMode="auto">
            <a:xfrm>
              <a:off x="3489584" y="5456127"/>
              <a:ext cx="104339" cy="262424"/>
            </a:xfrm>
            <a:prstGeom prst="chevron">
              <a:avLst>
                <a:gd name="adj" fmla="val 69475"/>
              </a:avLst>
            </a:prstGeom>
            <a:solidFill>
              <a:schemeClr val="accent1">
                <a:lumMod val="75000"/>
              </a:schemeClr>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nvGrpSpPr>
            <p:cNvPr id="62" name="Group 61">
              <a:extLst>
                <a:ext uri="{FF2B5EF4-FFF2-40B4-BE49-F238E27FC236}">
                  <a16:creationId xmlns:a16="http://schemas.microsoft.com/office/drawing/2014/main" id="{ECCB8B46-C6CD-BD19-1DEB-15A04A305F78}"/>
                </a:ext>
              </a:extLst>
            </p:cNvPr>
            <p:cNvGrpSpPr/>
            <p:nvPr/>
          </p:nvGrpSpPr>
          <p:grpSpPr>
            <a:xfrm flipH="1">
              <a:off x="264161" y="3901274"/>
              <a:ext cx="2936965" cy="746009"/>
              <a:chOff x="6743154" y="1691046"/>
              <a:chExt cx="2202724" cy="559506"/>
            </a:xfrm>
          </p:grpSpPr>
          <p:sp>
            <p:nvSpPr>
              <p:cNvPr id="63" name="TextBox 62">
                <a:extLst>
                  <a:ext uri="{FF2B5EF4-FFF2-40B4-BE49-F238E27FC236}">
                    <a16:creationId xmlns:a16="http://schemas.microsoft.com/office/drawing/2014/main" id="{F3F730E4-EB9B-6DD1-3F05-857C7AE353E4}"/>
                  </a:ext>
                </a:extLst>
              </p:cNvPr>
              <p:cNvSpPr txBox="1"/>
              <p:nvPr/>
            </p:nvSpPr>
            <p:spPr>
              <a:xfrm>
                <a:off x="6743154" y="1691046"/>
                <a:ext cx="2045609" cy="184665"/>
              </a:xfrm>
              <a:prstGeom prst="rect">
                <a:avLst/>
              </a:prstGeom>
              <a:noFill/>
            </p:spPr>
            <p:txBody>
              <a:bodyPr wrap="none" lIns="0" tIns="0" rIns="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E2841"/>
                    </a:solidFill>
                    <a:effectLst/>
                    <a:uLnTx/>
                    <a:uFillTx/>
                    <a:latin typeface="Aptos" panose="020B0004020202020204" pitchFamily="34" charset="0"/>
                    <a:ea typeface="+mn-ea"/>
                    <a:cs typeface="+mn-cs"/>
                  </a:rPr>
                  <a:t>VMware &amp; Physical Discovery</a:t>
                </a:r>
              </a:p>
            </p:txBody>
          </p:sp>
          <p:sp>
            <p:nvSpPr>
              <p:cNvPr id="64" name="TextBox 63">
                <a:extLst>
                  <a:ext uri="{FF2B5EF4-FFF2-40B4-BE49-F238E27FC236}">
                    <a16:creationId xmlns:a16="http://schemas.microsoft.com/office/drawing/2014/main" id="{E9823C3F-AD62-B1EC-9C7E-07C283142D67}"/>
                  </a:ext>
                </a:extLst>
              </p:cNvPr>
              <p:cNvSpPr txBox="1"/>
              <p:nvPr/>
            </p:nvSpPr>
            <p:spPr>
              <a:xfrm>
                <a:off x="6754254" y="1927387"/>
                <a:ext cx="2191624" cy="323165"/>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60F1E"/>
                    </a:solidFill>
                    <a:effectLst/>
                    <a:uLnTx/>
                    <a:uFillTx/>
                    <a:latin typeface="Aptos" panose="020B0004020202020204" pitchFamily="34" charset="0"/>
                    <a:ea typeface="+mn-ea"/>
                    <a:cs typeface="+mn-cs"/>
                  </a:rPr>
                  <a:t>Read-only access </a:t>
                </a:r>
                <a:r>
                  <a:rPr lang="en-AU" sz="1400">
                    <a:solidFill>
                      <a:srgbClr val="060F1E"/>
                    </a:solidFill>
                    <a:latin typeface="Aptos" panose="020B0004020202020204" pitchFamily="34" charset="0"/>
                  </a:rPr>
                  <a:t>needed</a:t>
                </a:r>
                <a:r>
                  <a:rPr kumimoji="0" lang="en-AU" sz="1400" b="0" i="0" u="none" strike="noStrike" kern="1200" cap="none" spc="0" normalizeH="0" baseline="0" noProof="0">
                    <a:ln>
                      <a:noFill/>
                    </a:ln>
                    <a:solidFill>
                      <a:srgbClr val="060F1E"/>
                    </a:solidFill>
                    <a:effectLst/>
                    <a:uLnTx/>
                    <a:uFillTx/>
                    <a:latin typeface="Aptos" panose="020B0004020202020204" pitchFamily="34" charset="0"/>
                    <a:ea typeface="+mn-ea"/>
                    <a:cs typeface="+mn-cs"/>
                  </a:rPr>
                  <a:t>.</a:t>
                </a:r>
                <a:endParaRPr kumimoji="0" lang="en-AU" sz="1400" b="0" i="0" u="none" strike="noStrike" kern="1200" cap="none" spc="0" normalizeH="0" baseline="0" noProof="0" dirty="0">
                  <a:ln>
                    <a:noFill/>
                  </a:ln>
                  <a:solidFill>
                    <a:srgbClr val="060F1E"/>
                  </a:solidFill>
                  <a:effectLst/>
                  <a:uLnTx/>
                  <a:uFillTx/>
                  <a:latin typeface="Aptos" panose="020B0004020202020204" pitchFamily="34" charset="0"/>
                  <a:ea typeface="+mn-ea"/>
                  <a:cs typeface="+mn-cs"/>
                </a:endParaRP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60F1E"/>
                    </a:solidFill>
                    <a:effectLst/>
                    <a:uLnTx/>
                    <a:uFillTx/>
                    <a:latin typeface="Aptos" panose="020B0004020202020204" pitchFamily="34" charset="0"/>
                    <a:ea typeface="+mn-ea"/>
                    <a:cs typeface="+mn-cs"/>
                  </a:rPr>
                  <a:t>Metric collection in minutes to hours.</a:t>
                </a:r>
              </a:p>
            </p:txBody>
          </p:sp>
        </p:grpSp>
        <p:sp>
          <p:nvSpPr>
            <p:cNvPr id="65" name="Chevron 64">
              <a:extLst>
                <a:ext uri="{FF2B5EF4-FFF2-40B4-BE49-F238E27FC236}">
                  <a16:creationId xmlns:a16="http://schemas.microsoft.com/office/drawing/2014/main" id="{288CA767-1F0B-15C6-6620-58B0D6AB06C1}"/>
                </a:ext>
              </a:extLst>
            </p:cNvPr>
            <p:cNvSpPr/>
            <p:nvPr/>
          </p:nvSpPr>
          <p:spPr bwMode="auto">
            <a:xfrm>
              <a:off x="3499209" y="3992464"/>
              <a:ext cx="104339" cy="262424"/>
            </a:xfrm>
            <a:prstGeom prst="chevron">
              <a:avLst>
                <a:gd name="adj" fmla="val 69475"/>
              </a:avLst>
            </a:prstGeom>
            <a:solidFill>
              <a:schemeClr val="accent1">
                <a:lumMod val="75000"/>
              </a:schemeClr>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nvGrpSpPr>
            <p:cNvPr id="505" name="Group 504">
              <a:extLst>
                <a:ext uri="{FF2B5EF4-FFF2-40B4-BE49-F238E27FC236}">
                  <a16:creationId xmlns:a16="http://schemas.microsoft.com/office/drawing/2014/main" id="{BA0EEB81-8E9F-7BAE-344B-2F84AC67146F}"/>
                </a:ext>
              </a:extLst>
            </p:cNvPr>
            <p:cNvGrpSpPr/>
            <p:nvPr/>
          </p:nvGrpSpPr>
          <p:grpSpPr>
            <a:xfrm>
              <a:off x="436986" y="2091731"/>
              <a:ext cx="3166562" cy="1648172"/>
              <a:chOff x="436986" y="1735595"/>
              <a:chExt cx="3166562" cy="1648172"/>
            </a:xfrm>
          </p:grpSpPr>
          <p:grpSp>
            <p:nvGrpSpPr>
              <p:cNvPr id="46" name="Group 45">
                <a:extLst>
                  <a:ext uri="{FF2B5EF4-FFF2-40B4-BE49-F238E27FC236}">
                    <a16:creationId xmlns:a16="http://schemas.microsoft.com/office/drawing/2014/main" id="{A0121B7C-53FA-AE77-AD9A-34A1573ED377}"/>
                  </a:ext>
                </a:extLst>
              </p:cNvPr>
              <p:cNvGrpSpPr/>
              <p:nvPr/>
            </p:nvGrpSpPr>
            <p:grpSpPr>
              <a:xfrm flipH="1">
                <a:off x="436986" y="2237215"/>
                <a:ext cx="2911086" cy="1146552"/>
                <a:chOff x="6632943" y="1677911"/>
                <a:chExt cx="2183314" cy="859913"/>
              </a:xfrm>
            </p:grpSpPr>
            <p:sp>
              <p:nvSpPr>
                <p:cNvPr id="47" name="TextBox 46">
                  <a:extLst>
                    <a:ext uri="{FF2B5EF4-FFF2-40B4-BE49-F238E27FC236}">
                      <a16:creationId xmlns:a16="http://schemas.microsoft.com/office/drawing/2014/main" id="{66FEBCF9-7CD7-973A-D296-A07F89EF67B0}"/>
                    </a:ext>
                  </a:extLst>
                </p:cNvPr>
                <p:cNvSpPr txBox="1"/>
                <p:nvPr/>
              </p:nvSpPr>
              <p:spPr>
                <a:xfrm>
                  <a:off x="6659326" y="1677911"/>
                  <a:ext cx="1622511" cy="184665"/>
                </a:xfrm>
                <a:prstGeom prst="rect">
                  <a:avLst/>
                </a:prstGeom>
                <a:noFill/>
              </p:spPr>
              <p:txBody>
                <a:bodyPr wrap="none" lIns="0" tIns="0" rIns="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E2841"/>
                      </a:solidFill>
                      <a:effectLst/>
                      <a:uLnTx/>
                      <a:uFillTx/>
                      <a:latin typeface="Aptos" panose="020B0004020202020204" pitchFamily="34" charset="0"/>
                      <a:ea typeface="+mn-ea"/>
                      <a:cs typeface="+mn-cs"/>
                    </a:rPr>
                    <a:t>Light Weight Collection</a:t>
                  </a:r>
                </a:p>
              </p:txBody>
            </p:sp>
            <p:sp>
              <p:nvSpPr>
                <p:cNvPr id="48" name="TextBox 47">
                  <a:extLst>
                    <a:ext uri="{FF2B5EF4-FFF2-40B4-BE49-F238E27FC236}">
                      <a16:creationId xmlns:a16="http://schemas.microsoft.com/office/drawing/2014/main" id="{C3508358-2DB9-2C5E-2D5D-08E39A6F3B42}"/>
                    </a:ext>
                  </a:extLst>
                </p:cNvPr>
                <p:cNvSpPr txBox="1"/>
                <p:nvPr/>
              </p:nvSpPr>
              <p:spPr>
                <a:xfrm>
                  <a:off x="6632943" y="1899236"/>
                  <a:ext cx="2183314" cy="638588"/>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60F1E"/>
                      </a:solidFill>
                      <a:effectLst/>
                      <a:uLnTx/>
                      <a:uFillTx/>
                      <a:latin typeface="Aptos" panose="020B0004020202020204" pitchFamily="34" charset="0"/>
                      <a:ea typeface="+mn-ea"/>
                      <a:cs typeface="+mn-cs"/>
                    </a:rPr>
                    <a:t>No infrastructure or agents required.</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60F1E"/>
                      </a:solidFill>
                      <a:effectLst/>
                      <a:uLnTx/>
                      <a:uFillTx/>
                      <a:latin typeface="Aptos" panose="020B0004020202020204" pitchFamily="34" charset="0"/>
                      <a:ea typeface="+mn-ea"/>
                      <a:cs typeface="+mn-cs"/>
                    </a:rPr>
                    <a:t>One-time run from Jumpbox.</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60F1E"/>
                      </a:solidFill>
                      <a:effectLst/>
                      <a:uLnTx/>
                      <a:uFillTx/>
                      <a:latin typeface="Aptos" panose="020B0004020202020204" pitchFamily="34" charset="0"/>
                      <a:ea typeface="+mn-ea"/>
                      <a:cs typeface="+mn-cs"/>
                    </a:rPr>
                    <a:t>In memory credentials only.</a:t>
                  </a:r>
                  <a:endParaRPr kumimoji="0" lang="en-US" sz="1333" b="0" i="0" u="none" strike="noStrike" kern="1200" cap="none" spc="0" normalizeH="0" baseline="0" noProof="0" dirty="0">
                    <a:ln>
                      <a:noFill/>
                    </a:ln>
                    <a:solidFill>
                      <a:srgbClr val="060F1E"/>
                    </a:solidFill>
                    <a:effectLst/>
                    <a:uLnTx/>
                    <a:uFillTx/>
                    <a:latin typeface="Aptos" panose="020B0004020202020204" pitchFamily="34" charset="0"/>
                    <a:ea typeface="+mn-ea"/>
                    <a:cs typeface="+mn-cs"/>
                  </a:endParaRPr>
                </a:p>
                <a:p>
                  <a:pPr marL="0" marR="0" lvl="0" indent="0" algn="r" defTabSz="121917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lumMod val="50000"/>
                      </a:srgbClr>
                    </a:solidFill>
                    <a:effectLst/>
                    <a:uLnTx/>
                    <a:uFillTx/>
                    <a:latin typeface="Aptos" panose="020B0004020202020204" pitchFamily="34" charset="0"/>
                    <a:ea typeface="+mn-ea"/>
                    <a:cs typeface="+mn-cs"/>
                  </a:endParaRPr>
                </a:p>
              </p:txBody>
            </p:sp>
          </p:grpSp>
          <p:sp>
            <p:nvSpPr>
              <p:cNvPr id="49" name="Chevron 48">
                <a:extLst>
                  <a:ext uri="{FF2B5EF4-FFF2-40B4-BE49-F238E27FC236}">
                    <a16:creationId xmlns:a16="http://schemas.microsoft.com/office/drawing/2014/main" id="{8094A767-8FFE-7C96-C4DC-643E7B2ED45A}"/>
                  </a:ext>
                </a:extLst>
              </p:cNvPr>
              <p:cNvSpPr/>
              <p:nvPr/>
            </p:nvSpPr>
            <p:spPr bwMode="auto">
              <a:xfrm>
                <a:off x="3499209" y="2345920"/>
                <a:ext cx="104339" cy="262424"/>
              </a:xfrm>
              <a:prstGeom prst="chevron">
                <a:avLst>
                  <a:gd name="adj" fmla="val 69475"/>
                </a:avLst>
              </a:prstGeom>
              <a:solidFill>
                <a:schemeClr val="accent1">
                  <a:lumMod val="75000"/>
                </a:schemeClr>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pic>
            <p:nvPicPr>
              <p:cNvPr id="462" name="Picture 461" descr="A blue circle in the dark&#10;&#10;AI-generated content may be incorrect.">
                <a:extLst>
                  <a:ext uri="{FF2B5EF4-FFF2-40B4-BE49-F238E27FC236}">
                    <a16:creationId xmlns:a16="http://schemas.microsoft.com/office/drawing/2014/main" id="{5F9E7359-CF75-0C43-F435-4C9C1E6EA480}"/>
                  </a:ext>
                </a:extLst>
              </p:cNvPr>
              <p:cNvPicPr>
                <a:picLocks noChangeAspect="1"/>
              </p:cNvPicPr>
              <p:nvPr/>
            </p:nvPicPr>
            <p:blipFill>
              <a:blip r:embed="rId3"/>
              <a:stretch>
                <a:fillRect/>
              </a:stretch>
            </p:blipFill>
            <p:spPr>
              <a:xfrm>
                <a:off x="2251684" y="1735595"/>
                <a:ext cx="1040940" cy="495686"/>
              </a:xfrm>
              <a:prstGeom prst="rect">
                <a:avLst/>
              </a:prstGeom>
            </p:spPr>
          </p:pic>
        </p:grpSp>
      </p:grpSp>
      <p:grpSp>
        <p:nvGrpSpPr>
          <p:cNvPr id="506" name="Group 505">
            <a:extLst>
              <a:ext uri="{FF2B5EF4-FFF2-40B4-BE49-F238E27FC236}">
                <a16:creationId xmlns:a16="http://schemas.microsoft.com/office/drawing/2014/main" id="{AA2D073F-F74E-EDD1-A183-1A32E63D31B8}"/>
              </a:ext>
            </a:extLst>
          </p:cNvPr>
          <p:cNvGrpSpPr/>
          <p:nvPr/>
        </p:nvGrpSpPr>
        <p:grpSpPr>
          <a:xfrm>
            <a:off x="3901631" y="2028176"/>
            <a:ext cx="4388739" cy="4388733"/>
            <a:chOff x="3901631" y="1929116"/>
            <a:chExt cx="4388739" cy="4388733"/>
          </a:xfrm>
        </p:grpSpPr>
        <p:grpSp>
          <p:nvGrpSpPr>
            <p:cNvPr id="2" name="Group 1">
              <a:extLst>
                <a:ext uri="{FF2B5EF4-FFF2-40B4-BE49-F238E27FC236}">
                  <a16:creationId xmlns:a16="http://schemas.microsoft.com/office/drawing/2014/main" id="{DCA57173-3014-FD2E-6D23-634DA8273BEC}"/>
                </a:ext>
              </a:extLst>
            </p:cNvPr>
            <p:cNvGrpSpPr/>
            <p:nvPr/>
          </p:nvGrpSpPr>
          <p:grpSpPr>
            <a:xfrm>
              <a:off x="3901631" y="1929116"/>
              <a:ext cx="4388739" cy="4388733"/>
              <a:chOff x="2926223" y="1446837"/>
              <a:chExt cx="3291554" cy="3291550"/>
            </a:xfrm>
          </p:grpSpPr>
          <p:grpSp>
            <p:nvGrpSpPr>
              <p:cNvPr id="33" name="Group 32">
                <a:extLst>
                  <a:ext uri="{FF2B5EF4-FFF2-40B4-BE49-F238E27FC236}">
                    <a16:creationId xmlns:a16="http://schemas.microsoft.com/office/drawing/2014/main" id="{1102F91A-9D11-CFFD-9701-E4F374349F68}"/>
                  </a:ext>
                </a:extLst>
              </p:cNvPr>
              <p:cNvGrpSpPr/>
              <p:nvPr/>
            </p:nvGrpSpPr>
            <p:grpSpPr>
              <a:xfrm>
                <a:off x="2926223" y="1446837"/>
                <a:ext cx="3291554" cy="3291550"/>
                <a:chOff x="4568823" y="752475"/>
                <a:chExt cx="4387855" cy="4387849"/>
              </a:xfrm>
            </p:grpSpPr>
            <p:sp>
              <p:nvSpPr>
                <p:cNvPr id="34" name="Freeform 55">
                  <a:extLst>
                    <a:ext uri="{FF2B5EF4-FFF2-40B4-BE49-F238E27FC236}">
                      <a16:creationId xmlns:a16="http://schemas.microsoft.com/office/drawing/2014/main" id="{DA28A9B7-71C0-9A09-CD1B-DB0E5D7956C2}"/>
                    </a:ext>
                  </a:extLst>
                </p:cNvPr>
                <p:cNvSpPr>
                  <a:spLocks/>
                </p:cNvSpPr>
                <p:nvPr/>
              </p:nvSpPr>
              <p:spPr bwMode="auto">
                <a:xfrm>
                  <a:off x="6761164" y="752475"/>
                  <a:ext cx="1289050" cy="2195512"/>
                </a:xfrm>
                <a:custGeom>
                  <a:avLst/>
                  <a:gdLst>
                    <a:gd name="T0" fmla="*/ 0 w 343"/>
                    <a:gd name="T1" fmla="*/ 584 h 584"/>
                    <a:gd name="T2" fmla="*/ 343 w 343"/>
                    <a:gd name="T3" fmla="*/ 111 h 584"/>
                    <a:gd name="T4" fmla="*/ 0 w 343"/>
                    <a:gd name="T5" fmla="*/ 0 h 584"/>
                    <a:gd name="T6" fmla="*/ 0 w 343"/>
                    <a:gd name="T7" fmla="*/ 584 h 584"/>
                  </a:gdLst>
                  <a:ahLst/>
                  <a:cxnLst>
                    <a:cxn ang="0">
                      <a:pos x="T0" y="T1"/>
                    </a:cxn>
                    <a:cxn ang="0">
                      <a:pos x="T2" y="T3"/>
                    </a:cxn>
                    <a:cxn ang="0">
                      <a:pos x="T4" y="T5"/>
                    </a:cxn>
                    <a:cxn ang="0">
                      <a:pos x="T6" y="T7"/>
                    </a:cxn>
                  </a:cxnLst>
                  <a:rect l="0" t="0" r="r" b="b"/>
                  <a:pathLst>
                    <a:path w="343" h="584">
                      <a:moveTo>
                        <a:pt x="0" y="584"/>
                      </a:moveTo>
                      <a:cubicBezTo>
                        <a:pt x="343" y="111"/>
                        <a:pt x="343" y="111"/>
                        <a:pt x="343" y="111"/>
                      </a:cubicBezTo>
                      <a:cubicBezTo>
                        <a:pt x="247" y="41"/>
                        <a:pt x="129" y="0"/>
                        <a:pt x="0" y="0"/>
                      </a:cubicBezTo>
                      <a:cubicBezTo>
                        <a:pt x="0" y="584"/>
                        <a:pt x="0" y="584"/>
                        <a:pt x="0" y="584"/>
                      </a:cubicBezTo>
                      <a:close/>
                    </a:path>
                  </a:pathLst>
                </a:custGeom>
                <a:solidFill>
                  <a:schemeClr val="accent4"/>
                </a:solidFill>
                <a:ln w="19050">
                  <a:solidFill>
                    <a:schemeClr val="bg1"/>
                  </a:solidFill>
                </a:ln>
              </p:spPr>
              <p:txBody>
                <a:bodyPr vert="horz" wrap="square" lIns="121920" tIns="60960" rIns="121920" bIns="60960" numCol="1" anchor="ctr"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35" name="Freeform 56">
                  <a:extLst>
                    <a:ext uri="{FF2B5EF4-FFF2-40B4-BE49-F238E27FC236}">
                      <a16:creationId xmlns:a16="http://schemas.microsoft.com/office/drawing/2014/main" id="{C85858B0-833F-B9BC-C411-453F24047CFF}"/>
                    </a:ext>
                  </a:extLst>
                </p:cNvPr>
                <p:cNvSpPr>
                  <a:spLocks/>
                </p:cNvSpPr>
                <p:nvPr/>
              </p:nvSpPr>
              <p:spPr bwMode="auto">
                <a:xfrm>
                  <a:off x="6761164" y="1169988"/>
                  <a:ext cx="2089151" cy="1777999"/>
                </a:xfrm>
                <a:custGeom>
                  <a:avLst/>
                  <a:gdLst>
                    <a:gd name="T0" fmla="*/ 0 w 556"/>
                    <a:gd name="T1" fmla="*/ 473 h 473"/>
                    <a:gd name="T2" fmla="*/ 556 w 556"/>
                    <a:gd name="T3" fmla="*/ 292 h 473"/>
                    <a:gd name="T4" fmla="*/ 344 w 556"/>
                    <a:gd name="T5" fmla="*/ 0 h 473"/>
                    <a:gd name="T6" fmla="*/ 0 w 556"/>
                    <a:gd name="T7" fmla="*/ 473 h 473"/>
                  </a:gdLst>
                  <a:ahLst/>
                  <a:cxnLst>
                    <a:cxn ang="0">
                      <a:pos x="T0" y="T1"/>
                    </a:cxn>
                    <a:cxn ang="0">
                      <a:pos x="T2" y="T3"/>
                    </a:cxn>
                    <a:cxn ang="0">
                      <a:pos x="T4" y="T5"/>
                    </a:cxn>
                    <a:cxn ang="0">
                      <a:pos x="T6" y="T7"/>
                    </a:cxn>
                  </a:cxnLst>
                  <a:rect l="0" t="0" r="r" b="b"/>
                  <a:pathLst>
                    <a:path w="556" h="473">
                      <a:moveTo>
                        <a:pt x="0" y="473"/>
                      </a:moveTo>
                      <a:cubicBezTo>
                        <a:pt x="556" y="292"/>
                        <a:pt x="556" y="292"/>
                        <a:pt x="556" y="292"/>
                      </a:cubicBezTo>
                      <a:cubicBezTo>
                        <a:pt x="517" y="173"/>
                        <a:pt x="442" y="72"/>
                        <a:pt x="344" y="0"/>
                      </a:cubicBezTo>
                      <a:cubicBezTo>
                        <a:pt x="0" y="473"/>
                        <a:pt x="0" y="473"/>
                        <a:pt x="0" y="473"/>
                      </a:cubicBezTo>
                      <a:close/>
                    </a:path>
                  </a:pathLst>
                </a:custGeom>
                <a:solidFill>
                  <a:schemeClr val="accent4"/>
                </a:solidFill>
                <a:ln w="190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36" name="Freeform 57">
                  <a:extLst>
                    <a:ext uri="{FF2B5EF4-FFF2-40B4-BE49-F238E27FC236}">
                      <a16:creationId xmlns:a16="http://schemas.microsoft.com/office/drawing/2014/main" id="{80721D44-DA88-7D6F-8105-15491476A127}"/>
                    </a:ext>
                  </a:extLst>
                </p:cNvPr>
                <p:cNvSpPr>
                  <a:spLocks/>
                </p:cNvSpPr>
                <p:nvPr/>
              </p:nvSpPr>
              <p:spPr bwMode="auto">
                <a:xfrm>
                  <a:off x="6761164" y="2266950"/>
                  <a:ext cx="2195514" cy="1362075"/>
                </a:xfrm>
                <a:custGeom>
                  <a:avLst/>
                  <a:gdLst>
                    <a:gd name="T0" fmla="*/ 0 w 584"/>
                    <a:gd name="T1" fmla="*/ 181 h 362"/>
                    <a:gd name="T2" fmla="*/ 556 w 584"/>
                    <a:gd name="T3" fmla="*/ 362 h 362"/>
                    <a:gd name="T4" fmla="*/ 584 w 584"/>
                    <a:gd name="T5" fmla="*/ 181 h 362"/>
                    <a:gd name="T6" fmla="*/ 556 w 584"/>
                    <a:gd name="T7" fmla="*/ 0 h 362"/>
                    <a:gd name="T8" fmla="*/ 0 w 584"/>
                    <a:gd name="T9" fmla="*/ 181 h 362"/>
                  </a:gdLst>
                  <a:ahLst/>
                  <a:cxnLst>
                    <a:cxn ang="0">
                      <a:pos x="T0" y="T1"/>
                    </a:cxn>
                    <a:cxn ang="0">
                      <a:pos x="T2" y="T3"/>
                    </a:cxn>
                    <a:cxn ang="0">
                      <a:pos x="T4" y="T5"/>
                    </a:cxn>
                    <a:cxn ang="0">
                      <a:pos x="T6" y="T7"/>
                    </a:cxn>
                    <a:cxn ang="0">
                      <a:pos x="T8" y="T9"/>
                    </a:cxn>
                  </a:cxnLst>
                  <a:rect l="0" t="0" r="r" b="b"/>
                  <a:pathLst>
                    <a:path w="584" h="362">
                      <a:moveTo>
                        <a:pt x="0" y="181"/>
                      </a:moveTo>
                      <a:cubicBezTo>
                        <a:pt x="556" y="362"/>
                        <a:pt x="556" y="362"/>
                        <a:pt x="556" y="362"/>
                      </a:cubicBezTo>
                      <a:cubicBezTo>
                        <a:pt x="574" y="305"/>
                        <a:pt x="584" y="244"/>
                        <a:pt x="584" y="181"/>
                      </a:cubicBezTo>
                      <a:cubicBezTo>
                        <a:pt x="584" y="118"/>
                        <a:pt x="574" y="57"/>
                        <a:pt x="556" y="0"/>
                      </a:cubicBezTo>
                      <a:cubicBezTo>
                        <a:pt x="0" y="181"/>
                        <a:pt x="0" y="181"/>
                        <a:pt x="0" y="181"/>
                      </a:cubicBezTo>
                      <a:close/>
                    </a:path>
                  </a:pathLst>
                </a:custGeom>
                <a:solidFill>
                  <a:schemeClr val="accent4"/>
                </a:solidFill>
                <a:ln w="190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37" name="Freeform 58">
                  <a:extLst>
                    <a:ext uri="{FF2B5EF4-FFF2-40B4-BE49-F238E27FC236}">
                      <a16:creationId xmlns:a16="http://schemas.microsoft.com/office/drawing/2014/main" id="{71A5CB28-B40C-1917-D217-23D9FF74DB71}"/>
                    </a:ext>
                  </a:extLst>
                </p:cNvPr>
                <p:cNvSpPr>
                  <a:spLocks/>
                </p:cNvSpPr>
                <p:nvPr/>
              </p:nvSpPr>
              <p:spPr bwMode="auto">
                <a:xfrm>
                  <a:off x="6761164" y="2947987"/>
                  <a:ext cx="2089151" cy="1777999"/>
                </a:xfrm>
                <a:custGeom>
                  <a:avLst/>
                  <a:gdLst>
                    <a:gd name="T0" fmla="*/ 0 w 556"/>
                    <a:gd name="T1" fmla="*/ 0 h 473"/>
                    <a:gd name="T2" fmla="*/ 343 w 556"/>
                    <a:gd name="T3" fmla="*/ 473 h 473"/>
                    <a:gd name="T4" fmla="*/ 556 w 556"/>
                    <a:gd name="T5" fmla="*/ 180 h 473"/>
                    <a:gd name="T6" fmla="*/ 0 w 556"/>
                    <a:gd name="T7" fmla="*/ 0 h 473"/>
                  </a:gdLst>
                  <a:ahLst/>
                  <a:cxnLst>
                    <a:cxn ang="0">
                      <a:pos x="T0" y="T1"/>
                    </a:cxn>
                    <a:cxn ang="0">
                      <a:pos x="T2" y="T3"/>
                    </a:cxn>
                    <a:cxn ang="0">
                      <a:pos x="T4" y="T5"/>
                    </a:cxn>
                    <a:cxn ang="0">
                      <a:pos x="T6" y="T7"/>
                    </a:cxn>
                  </a:cxnLst>
                  <a:rect l="0" t="0" r="r" b="b"/>
                  <a:pathLst>
                    <a:path w="556" h="473">
                      <a:moveTo>
                        <a:pt x="0" y="0"/>
                      </a:moveTo>
                      <a:cubicBezTo>
                        <a:pt x="343" y="473"/>
                        <a:pt x="343" y="473"/>
                        <a:pt x="343" y="473"/>
                      </a:cubicBezTo>
                      <a:cubicBezTo>
                        <a:pt x="442" y="401"/>
                        <a:pt x="517" y="299"/>
                        <a:pt x="556" y="180"/>
                      </a:cubicBezTo>
                      <a:cubicBezTo>
                        <a:pt x="0" y="0"/>
                        <a:pt x="0" y="0"/>
                        <a:pt x="0" y="0"/>
                      </a:cubicBezTo>
                      <a:close/>
                    </a:path>
                  </a:pathLst>
                </a:custGeom>
                <a:solidFill>
                  <a:schemeClr val="accent4"/>
                </a:solidFill>
                <a:ln w="190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38" name="Freeform 59">
                  <a:extLst>
                    <a:ext uri="{FF2B5EF4-FFF2-40B4-BE49-F238E27FC236}">
                      <a16:creationId xmlns:a16="http://schemas.microsoft.com/office/drawing/2014/main" id="{AC1403AD-9CD2-98C3-1AAB-A7BC7065CAD3}"/>
                    </a:ext>
                  </a:extLst>
                </p:cNvPr>
                <p:cNvSpPr>
                  <a:spLocks/>
                </p:cNvSpPr>
                <p:nvPr/>
              </p:nvSpPr>
              <p:spPr bwMode="auto">
                <a:xfrm>
                  <a:off x="6761164" y="2947987"/>
                  <a:ext cx="1292225" cy="2192337"/>
                </a:xfrm>
                <a:custGeom>
                  <a:avLst/>
                  <a:gdLst>
                    <a:gd name="T0" fmla="*/ 0 w 344"/>
                    <a:gd name="T1" fmla="*/ 0 h 583"/>
                    <a:gd name="T2" fmla="*/ 1 w 344"/>
                    <a:gd name="T3" fmla="*/ 583 h 583"/>
                    <a:gd name="T4" fmla="*/ 344 w 344"/>
                    <a:gd name="T5" fmla="*/ 473 h 583"/>
                    <a:gd name="T6" fmla="*/ 0 w 344"/>
                    <a:gd name="T7" fmla="*/ 0 h 583"/>
                  </a:gdLst>
                  <a:ahLst/>
                  <a:cxnLst>
                    <a:cxn ang="0">
                      <a:pos x="T0" y="T1"/>
                    </a:cxn>
                    <a:cxn ang="0">
                      <a:pos x="T2" y="T3"/>
                    </a:cxn>
                    <a:cxn ang="0">
                      <a:pos x="T4" y="T5"/>
                    </a:cxn>
                    <a:cxn ang="0">
                      <a:pos x="T6" y="T7"/>
                    </a:cxn>
                  </a:cxnLst>
                  <a:rect l="0" t="0" r="r" b="b"/>
                  <a:pathLst>
                    <a:path w="344" h="583">
                      <a:moveTo>
                        <a:pt x="0" y="0"/>
                      </a:moveTo>
                      <a:cubicBezTo>
                        <a:pt x="1" y="583"/>
                        <a:pt x="1" y="583"/>
                        <a:pt x="1" y="583"/>
                      </a:cubicBezTo>
                      <a:cubicBezTo>
                        <a:pt x="129" y="583"/>
                        <a:pt x="248" y="542"/>
                        <a:pt x="344" y="473"/>
                      </a:cubicBezTo>
                      <a:cubicBezTo>
                        <a:pt x="0" y="0"/>
                        <a:pt x="0" y="0"/>
                        <a:pt x="0" y="0"/>
                      </a:cubicBezTo>
                      <a:close/>
                    </a:path>
                  </a:pathLst>
                </a:custGeom>
                <a:solidFill>
                  <a:schemeClr val="accent4"/>
                </a:solidFill>
                <a:ln w="190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39" name="Freeform 60">
                  <a:extLst>
                    <a:ext uri="{FF2B5EF4-FFF2-40B4-BE49-F238E27FC236}">
                      <a16:creationId xmlns:a16="http://schemas.microsoft.com/office/drawing/2014/main" id="{3E164E8B-C238-AD53-75D9-C2FF38E9FBC8}"/>
                    </a:ext>
                  </a:extLst>
                </p:cNvPr>
                <p:cNvSpPr>
                  <a:spLocks/>
                </p:cNvSpPr>
                <p:nvPr/>
              </p:nvSpPr>
              <p:spPr bwMode="auto">
                <a:xfrm>
                  <a:off x="5472112" y="2947987"/>
                  <a:ext cx="1292225" cy="2192337"/>
                </a:xfrm>
                <a:custGeom>
                  <a:avLst/>
                  <a:gdLst>
                    <a:gd name="T0" fmla="*/ 343 w 344"/>
                    <a:gd name="T1" fmla="*/ 0 h 583"/>
                    <a:gd name="T2" fmla="*/ 0 w 344"/>
                    <a:gd name="T3" fmla="*/ 473 h 583"/>
                    <a:gd name="T4" fmla="*/ 343 w 344"/>
                    <a:gd name="T5" fmla="*/ 583 h 583"/>
                    <a:gd name="T6" fmla="*/ 344 w 344"/>
                    <a:gd name="T7" fmla="*/ 583 h 583"/>
                    <a:gd name="T8" fmla="*/ 343 w 344"/>
                    <a:gd name="T9" fmla="*/ 0 h 583"/>
                  </a:gdLst>
                  <a:ahLst/>
                  <a:cxnLst>
                    <a:cxn ang="0">
                      <a:pos x="T0" y="T1"/>
                    </a:cxn>
                    <a:cxn ang="0">
                      <a:pos x="T2" y="T3"/>
                    </a:cxn>
                    <a:cxn ang="0">
                      <a:pos x="T4" y="T5"/>
                    </a:cxn>
                    <a:cxn ang="0">
                      <a:pos x="T6" y="T7"/>
                    </a:cxn>
                    <a:cxn ang="0">
                      <a:pos x="T8" y="T9"/>
                    </a:cxn>
                  </a:cxnLst>
                  <a:rect l="0" t="0" r="r" b="b"/>
                  <a:pathLst>
                    <a:path w="344" h="583">
                      <a:moveTo>
                        <a:pt x="343" y="0"/>
                      </a:moveTo>
                      <a:cubicBezTo>
                        <a:pt x="0" y="473"/>
                        <a:pt x="0" y="473"/>
                        <a:pt x="0" y="473"/>
                      </a:cubicBezTo>
                      <a:cubicBezTo>
                        <a:pt x="96" y="543"/>
                        <a:pt x="214" y="583"/>
                        <a:pt x="343" y="583"/>
                      </a:cubicBezTo>
                      <a:cubicBezTo>
                        <a:pt x="343" y="583"/>
                        <a:pt x="343" y="583"/>
                        <a:pt x="344" y="583"/>
                      </a:cubicBezTo>
                      <a:cubicBezTo>
                        <a:pt x="343" y="0"/>
                        <a:pt x="343" y="0"/>
                        <a:pt x="343" y="0"/>
                      </a:cubicBezTo>
                      <a:close/>
                    </a:path>
                  </a:pathLst>
                </a:custGeom>
                <a:solidFill>
                  <a:schemeClr val="accent1"/>
                </a:solidFill>
                <a:ln w="190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0" name="Freeform 61">
                  <a:extLst>
                    <a:ext uri="{FF2B5EF4-FFF2-40B4-BE49-F238E27FC236}">
                      <a16:creationId xmlns:a16="http://schemas.microsoft.com/office/drawing/2014/main" id="{CFE2C41B-2AD2-EF60-257D-A9C09CE9943B}"/>
                    </a:ext>
                  </a:extLst>
                </p:cNvPr>
                <p:cNvSpPr>
                  <a:spLocks/>
                </p:cNvSpPr>
                <p:nvPr/>
              </p:nvSpPr>
              <p:spPr bwMode="auto">
                <a:xfrm>
                  <a:off x="4675186" y="2947986"/>
                  <a:ext cx="2085974" cy="1777999"/>
                </a:xfrm>
                <a:custGeom>
                  <a:avLst/>
                  <a:gdLst>
                    <a:gd name="T0" fmla="*/ 555 w 555"/>
                    <a:gd name="T1" fmla="*/ 0 h 473"/>
                    <a:gd name="T2" fmla="*/ 0 w 555"/>
                    <a:gd name="T3" fmla="*/ 181 h 473"/>
                    <a:gd name="T4" fmla="*/ 212 w 555"/>
                    <a:gd name="T5" fmla="*/ 473 h 473"/>
                    <a:gd name="T6" fmla="*/ 555 w 555"/>
                    <a:gd name="T7" fmla="*/ 0 h 473"/>
                  </a:gdLst>
                  <a:ahLst/>
                  <a:cxnLst>
                    <a:cxn ang="0">
                      <a:pos x="T0" y="T1"/>
                    </a:cxn>
                    <a:cxn ang="0">
                      <a:pos x="T2" y="T3"/>
                    </a:cxn>
                    <a:cxn ang="0">
                      <a:pos x="T4" y="T5"/>
                    </a:cxn>
                    <a:cxn ang="0">
                      <a:pos x="T6" y="T7"/>
                    </a:cxn>
                  </a:cxnLst>
                  <a:rect l="0" t="0" r="r" b="b"/>
                  <a:pathLst>
                    <a:path w="555" h="473">
                      <a:moveTo>
                        <a:pt x="555" y="0"/>
                      </a:moveTo>
                      <a:cubicBezTo>
                        <a:pt x="0" y="181"/>
                        <a:pt x="0" y="181"/>
                        <a:pt x="0" y="181"/>
                      </a:cubicBezTo>
                      <a:cubicBezTo>
                        <a:pt x="38" y="299"/>
                        <a:pt x="113" y="401"/>
                        <a:pt x="212" y="473"/>
                      </a:cubicBezTo>
                      <a:cubicBezTo>
                        <a:pt x="555" y="0"/>
                        <a:pt x="555" y="0"/>
                        <a:pt x="555" y="0"/>
                      </a:cubicBezTo>
                      <a:close/>
                    </a:path>
                  </a:pathLst>
                </a:custGeom>
                <a:solidFill>
                  <a:schemeClr val="accent2"/>
                </a:solidFill>
                <a:ln w="190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1" name="Freeform 62">
                  <a:extLst>
                    <a:ext uri="{FF2B5EF4-FFF2-40B4-BE49-F238E27FC236}">
                      <a16:creationId xmlns:a16="http://schemas.microsoft.com/office/drawing/2014/main" id="{258DCD19-693D-DF18-B8B3-E40992A87130}"/>
                    </a:ext>
                  </a:extLst>
                </p:cNvPr>
                <p:cNvSpPr>
                  <a:spLocks/>
                </p:cNvSpPr>
                <p:nvPr/>
              </p:nvSpPr>
              <p:spPr bwMode="auto">
                <a:xfrm>
                  <a:off x="4568823" y="2266950"/>
                  <a:ext cx="2192337" cy="1362075"/>
                </a:xfrm>
                <a:custGeom>
                  <a:avLst/>
                  <a:gdLst>
                    <a:gd name="T0" fmla="*/ 583 w 583"/>
                    <a:gd name="T1" fmla="*/ 181 h 362"/>
                    <a:gd name="T2" fmla="*/ 28 w 583"/>
                    <a:gd name="T3" fmla="*/ 0 h 362"/>
                    <a:gd name="T4" fmla="*/ 0 w 583"/>
                    <a:gd name="T5" fmla="*/ 181 h 362"/>
                    <a:gd name="T6" fmla="*/ 28 w 583"/>
                    <a:gd name="T7" fmla="*/ 362 h 362"/>
                    <a:gd name="T8" fmla="*/ 583 w 583"/>
                    <a:gd name="T9" fmla="*/ 181 h 362"/>
                  </a:gdLst>
                  <a:ahLst/>
                  <a:cxnLst>
                    <a:cxn ang="0">
                      <a:pos x="T0" y="T1"/>
                    </a:cxn>
                    <a:cxn ang="0">
                      <a:pos x="T2" y="T3"/>
                    </a:cxn>
                    <a:cxn ang="0">
                      <a:pos x="T4" y="T5"/>
                    </a:cxn>
                    <a:cxn ang="0">
                      <a:pos x="T6" y="T7"/>
                    </a:cxn>
                    <a:cxn ang="0">
                      <a:pos x="T8" y="T9"/>
                    </a:cxn>
                  </a:cxnLst>
                  <a:rect l="0" t="0" r="r" b="b"/>
                  <a:pathLst>
                    <a:path w="583" h="362">
                      <a:moveTo>
                        <a:pt x="583" y="181"/>
                      </a:moveTo>
                      <a:cubicBezTo>
                        <a:pt x="28" y="0"/>
                        <a:pt x="28" y="0"/>
                        <a:pt x="28" y="0"/>
                      </a:cubicBezTo>
                      <a:cubicBezTo>
                        <a:pt x="9" y="57"/>
                        <a:pt x="0" y="118"/>
                        <a:pt x="0" y="181"/>
                      </a:cubicBezTo>
                      <a:cubicBezTo>
                        <a:pt x="0" y="244"/>
                        <a:pt x="9" y="305"/>
                        <a:pt x="28" y="362"/>
                      </a:cubicBezTo>
                      <a:cubicBezTo>
                        <a:pt x="583" y="181"/>
                        <a:pt x="583" y="181"/>
                        <a:pt x="583" y="181"/>
                      </a:cubicBezTo>
                      <a:close/>
                    </a:path>
                  </a:pathLst>
                </a:custGeom>
                <a:solidFill>
                  <a:schemeClr val="accent3"/>
                </a:solidFill>
                <a:ln w="190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2" name="Freeform 63">
                  <a:extLst>
                    <a:ext uri="{FF2B5EF4-FFF2-40B4-BE49-F238E27FC236}">
                      <a16:creationId xmlns:a16="http://schemas.microsoft.com/office/drawing/2014/main" id="{7C188960-7F32-A9A7-0E80-46FFC0DD8C4A}"/>
                    </a:ext>
                  </a:extLst>
                </p:cNvPr>
                <p:cNvSpPr>
                  <a:spLocks/>
                </p:cNvSpPr>
                <p:nvPr/>
              </p:nvSpPr>
              <p:spPr bwMode="auto">
                <a:xfrm>
                  <a:off x="4675184" y="1169988"/>
                  <a:ext cx="2085974" cy="1778000"/>
                </a:xfrm>
                <a:custGeom>
                  <a:avLst/>
                  <a:gdLst>
                    <a:gd name="T0" fmla="*/ 555 w 555"/>
                    <a:gd name="T1" fmla="*/ 473 h 473"/>
                    <a:gd name="T2" fmla="*/ 212 w 555"/>
                    <a:gd name="T3" fmla="*/ 0 h 473"/>
                    <a:gd name="T4" fmla="*/ 0 w 555"/>
                    <a:gd name="T5" fmla="*/ 292 h 473"/>
                    <a:gd name="T6" fmla="*/ 555 w 555"/>
                    <a:gd name="T7" fmla="*/ 473 h 473"/>
                  </a:gdLst>
                  <a:ahLst/>
                  <a:cxnLst>
                    <a:cxn ang="0">
                      <a:pos x="T0" y="T1"/>
                    </a:cxn>
                    <a:cxn ang="0">
                      <a:pos x="T2" y="T3"/>
                    </a:cxn>
                    <a:cxn ang="0">
                      <a:pos x="T4" y="T5"/>
                    </a:cxn>
                    <a:cxn ang="0">
                      <a:pos x="T6" y="T7"/>
                    </a:cxn>
                  </a:cxnLst>
                  <a:rect l="0" t="0" r="r" b="b"/>
                  <a:pathLst>
                    <a:path w="555" h="473">
                      <a:moveTo>
                        <a:pt x="555" y="473"/>
                      </a:moveTo>
                      <a:cubicBezTo>
                        <a:pt x="212" y="0"/>
                        <a:pt x="212" y="0"/>
                        <a:pt x="212" y="0"/>
                      </a:cubicBezTo>
                      <a:cubicBezTo>
                        <a:pt x="113" y="71"/>
                        <a:pt x="38" y="173"/>
                        <a:pt x="0" y="292"/>
                      </a:cubicBezTo>
                      <a:cubicBezTo>
                        <a:pt x="555" y="473"/>
                        <a:pt x="555" y="473"/>
                        <a:pt x="555" y="473"/>
                      </a:cubicBezTo>
                      <a:close/>
                    </a:path>
                  </a:pathLst>
                </a:custGeom>
                <a:solidFill>
                  <a:schemeClr val="accent4"/>
                </a:solidFill>
                <a:ln w="190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3" name="Freeform 64">
                  <a:extLst>
                    <a:ext uri="{FF2B5EF4-FFF2-40B4-BE49-F238E27FC236}">
                      <a16:creationId xmlns:a16="http://schemas.microsoft.com/office/drawing/2014/main" id="{18FEA0AC-E026-1F19-E62E-763F0E70B233}"/>
                    </a:ext>
                  </a:extLst>
                </p:cNvPr>
                <p:cNvSpPr>
                  <a:spLocks/>
                </p:cNvSpPr>
                <p:nvPr/>
              </p:nvSpPr>
              <p:spPr bwMode="auto">
                <a:xfrm>
                  <a:off x="5472113" y="752475"/>
                  <a:ext cx="1289048" cy="2195513"/>
                </a:xfrm>
                <a:custGeom>
                  <a:avLst/>
                  <a:gdLst>
                    <a:gd name="T0" fmla="*/ 343 w 343"/>
                    <a:gd name="T1" fmla="*/ 584 h 584"/>
                    <a:gd name="T2" fmla="*/ 343 w 343"/>
                    <a:gd name="T3" fmla="*/ 0 h 584"/>
                    <a:gd name="T4" fmla="*/ 0 w 343"/>
                    <a:gd name="T5" fmla="*/ 111 h 584"/>
                    <a:gd name="T6" fmla="*/ 343 w 343"/>
                    <a:gd name="T7" fmla="*/ 584 h 584"/>
                  </a:gdLst>
                  <a:ahLst/>
                  <a:cxnLst>
                    <a:cxn ang="0">
                      <a:pos x="T0" y="T1"/>
                    </a:cxn>
                    <a:cxn ang="0">
                      <a:pos x="T2" y="T3"/>
                    </a:cxn>
                    <a:cxn ang="0">
                      <a:pos x="T4" y="T5"/>
                    </a:cxn>
                    <a:cxn ang="0">
                      <a:pos x="T6" y="T7"/>
                    </a:cxn>
                  </a:cxnLst>
                  <a:rect l="0" t="0" r="r" b="b"/>
                  <a:pathLst>
                    <a:path w="343" h="584">
                      <a:moveTo>
                        <a:pt x="343" y="584"/>
                      </a:moveTo>
                      <a:cubicBezTo>
                        <a:pt x="343" y="0"/>
                        <a:pt x="343" y="0"/>
                        <a:pt x="343" y="0"/>
                      </a:cubicBezTo>
                      <a:cubicBezTo>
                        <a:pt x="214" y="0"/>
                        <a:pt x="96" y="41"/>
                        <a:pt x="0" y="111"/>
                      </a:cubicBezTo>
                      <a:cubicBezTo>
                        <a:pt x="343" y="584"/>
                        <a:pt x="343" y="584"/>
                        <a:pt x="343" y="584"/>
                      </a:cubicBezTo>
                      <a:close/>
                    </a:path>
                  </a:pathLst>
                </a:custGeom>
                <a:solidFill>
                  <a:schemeClr val="accent1"/>
                </a:solidFill>
                <a:ln w="190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sp>
            <p:nvSpPr>
              <p:cNvPr id="118" name="Oval 117">
                <a:extLst>
                  <a:ext uri="{FF2B5EF4-FFF2-40B4-BE49-F238E27FC236}">
                    <a16:creationId xmlns:a16="http://schemas.microsoft.com/office/drawing/2014/main" id="{C74BDAC0-B83A-FE67-DB78-C3911DDA77D4}"/>
                  </a:ext>
                </a:extLst>
              </p:cNvPr>
              <p:cNvSpPr/>
              <p:nvPr/>
            </p:nvSpPr>
            <p:spPr bwMode="auto">
              <a:xfrm>
                <a:off x="3924300" y="2444911"/>
                <a:ext cx="1295400" cy="1295400"/>
              </a:xfrm>
              <a:prstGeom prst="ellipse">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grpSp>
          <p:nvGrpSpPr>
            <p:cNvPr id="71" name="Group 353">
              <a:extLst>
                <a:ext uri="{FF2B5EF4-FFF2-40B4-BE49-F238E27FC236}">
                  <a16:creationId xmlns:a16="http://schemas.microsoft.com/office/drawing/2014/main" id="{29D0AD08-238F-61C2-45A3-1AB51ADD6423}"/>
                </a:ext>
              </a:extLst>
            </p:cNvPr>
            <p:cNvGrpSpPr>
              <a:grpSpLocks noChangeAspect="1"/>
            </p:cNvGrpSpPr>
            <p:nvPr/>
          </p:nvGrpSpPr>
          <p:grpSpPr bwMode="auto">
            <a:xfrm>
              <a:off x="6440461" y="5430694"/>
              <a:ext cx="427756" cy="433716"/>
              <a:chOff x="6023" y="3599"/>
              <a:chExt cx="2871" cy="2911"/>
            </a:xfrm>
            <a:solidFill>
              <a:schemeClr val="bg1"/>
            </a:solidFill>
          </p:grpSpPr>
          <p:sp>
            <p:nvSpPr>
              <p:cNvPr id="72" name="Freeform 355">
                <a:extLst>
                  <a:ext uri="{FF2B5EF4-FFF2-40B4-BE49-F238E27FC236}">
                    <a16:creationId xmlns:a16="http://schemas.microsoft.com/office/drawing/2014/main" id="{2585D0FE-A29D-A538-6457-7AEBDF5D57B6}"/>
                  </a:ext>
                </a:extLst>
              </p:cNvPr>
              <p:cNvSpPr>
                <a:spLocks/>
              </p:cNvSpPr>
              <p:nvPr/>
            </p:nvSpPr>
            <p:spPr bwMode="auto">
              <a:xfrm>
                <a:off x="6373" y="3599"/>
                <a:ext cx="479" cy="479"/>
              </a:xfrm>
              <a:custGeom>
                <a:avLst/>
                <a:gdLst>
                  <a:gd name="T0" fmla="*/ 478 w 958"/>
                  <a:gd name="T1" fmla="*/ 0 h 958"/>
                  <a:gd name="T2" fmla="*/ 549 w 958"/>
                  <a:gd name="T3" fmla="*/ 5 h 958"/>
                  <a:gd name="T4" fmla="*/ 616 w 958"/>
                  <a:gd name="T5" fmla="*/ 19 h 958"/>
                  <a:gd name="T6" fmla="*/ 680 w 958"/>
                  <a:gd name="T7" fmla="*/ 44 h 958"/>
                  <a:gd name="T8" fmla="*/ 740 w 958"/>
                  <a:gd name="T9" fmla="*/ 76 h 958"/>
                  <a:gd name="T10" fmla="*/ 793 w 958"/>
                  <a:gd name="T11" fmla="*/ 116 h 958"/>
                  <a:gd name="T12" fmla="*/ 840 w 958"/>
                  <a:gd name="T13" fmla="*/ 164 h 958"/>
                  <a:gd name="T14" fmla="*/ 880 w 958"/>
                  <a:gd name="T15" fmla="*/ 217 h 958"/>
                  <a:gd name="T16" fmla="*/ 914 w 958"/>
                  <a:gd name="T17" fmla="*/ 276 h 958"/>
                  <a:gd name="T18" fmla="*/ 937 w 958"/>
                  <a:gd name="T19" fmla="*/ 340 h 958"/>
                  <a:gd name="T20" fmla="*/ 953 w 958"/>
                  <a:gd name="T21" fmla="*/ 407 h 958"/>
                  <a:gd name="T22" fmla="*/ 958 w 958"/>
                  <a:gd name="T23" fmla="*/ 478 h 958"/>
                  <a:gd name="T24" fmla="*/ 953 w 958"/>
                  <a:gd name="T25" fmla="*/ 549 h 958"/>
                  <a:gd name="T26" fmla="*/ 937 w 958"/>
                  <a:gd name="T27" fmla="*/ 618 h 958"/>
                  <a:gd name="T28" fmla="*/ 914 w 958"/>
                  <a:gd name="T29" fmla="*/ 681 h 958"/>
                  <a:gd name="T30" fmla="*/ 880 w 958"/>
                  <a:gd name="T31" fmla="*/ 740 h 958"/>
                  <a:gd name="T32" fmla="*/ 840 w 958"/>
                  <a:gd name="T33" fmla="*/ 793 h 958"/>
                  <a:gd name="T34" fmla="*/ 793 w 958"/>
                  <a:gd name="T35" fmla="*/ 841 h 958"/>
                  <a:gd name="T36" fmla="*/ 740 w 958"/>
                  <a:gd name="T37" fmla="*/ 880 h 958"/>
                  <a:gd name="T38" fmla="*/ 680 w 958"/>
                  <a:gd name="T39" fmla="*/ 913 h 958"/>
                  <a:gd name="T40" fmla="*/ 616 w 958"/>
                  <a:gd name="T41" fmla="*/ 938 h 958"/>
                  <a:gd name="T42" fmla="*/ 549 w 958"/>
                  <a:gd name="T43" fmla="*/ 952 h 958"/>
                  <a:gd name="T44" fmla="*/ 478 w 958"/>
                  <a:gd name="T45" fmla="*/ 958 h 958"/>
                  <a:gd name="T46" fmla="*/ 407 w 958"/>
                  <a:gd name="T47" fmla="*/ 952 h 958"/>
                  <a:gd name="T48" fmla="*/ 340 w 958"/>
                  <a:gd name="T49" fmla="*/ 938 h 958"/>
                  <a:gd name="T50" fmla="*/ 276 w 958"/>
                  <a:gd name="T51" fmla="*/ 913 h 958"/>
                  <a:gd name="T52" fmla="*/ 218 w 958"/>
                  <a:gd name="T53" fmla="*/ 880 h 958"/>
                  <a:gd name="T54" fmla="*/ 165 w 958"/>
                  <a:gd name="T55" fmla="*/ 841 h 958"/>
                  <a:gd name="T56" fmla="*/ 117 w 958"/>
                  <a:gd name="T57" fmla="*/ 793 h 958"/>
                  <a:gd name="T58" fmla="*/ 76 w 958"/>
                  <a:gd name="T59" fmla="*/ 740 h 958"/>
                  <a:gd name="T60" fmla="*/ 44 w 958"/>
                  <a:gd name="T61" fmla="*/ 681 h 958"/>
                  <a:gd name="T62" fmla="*/ 19 w 958"/>
                  <a:gd name="T63" fmla="*/ 618 h 958"/>
                  <a:gd name="T64" fmla="*/ 3 w 958"/>
                  <a:gd name="T65" fmla="*/ 549 h 958"/>
                  <a:gd name="T66" fmla="*/ 0 w 958"/>
                  <a:gd name="T67" fmla="*/ 478 h 958"/>
                  <a:gd name="T68" fmla="*/ 3 w 958"/>
                  <a:gd name="T69" fmla="*/ 407 h 958"/>
                  <a:gd name="T70" fmla="*/ 19 w 958"/>
                  <a:gd name="T71" fmla="*/ 340 h 958"/>
                  <a:gd name="T72" fmla="*/ 44 w 958"/>
                  <a:gd name="T73" fmla="*/ 276 h 958"/>
                  <a:gd name="T74" fmla="*/ 76 w 958"/>
                  <a:gd name="T75" fmla="*/ 217 h 958"/>
                  <a:gd name="T76" fmla="*/ 117 w 958"/>
                  <a:gd name="T77" fmla="*/ 164 h 958"/>
                  <a:gd name="T78" fmla="*/ 165 w 958"/>
                  <a:gd name="T79" fmla="*/ 116 h 958"/>
                  <a:gd name="T80" fmla="*/ 218 w 958"/>
                  <a:gd name="T81" fmla="*/ 76 h 958"/>
                  <a:gd name="T82" fmla="*/ 276 w 958"/>
                  <a:gd name="T83" fmla="*/ 44 h 958"/>
                  <a:gd name="T84" fmla="*/ 340 w 958"/>
                  <a:gd name="T85" fmla="*/ 19 h 958"/>
                  <a:gd name="T86" fmla="*/ 407 w 958"/>
                  <a:gd name="T87" fmla="*/ 5 h 958"/>
                  <a:gd name="T88" fmla="*/ 478 w 958"/>
                  <a:gd name="T89" fmla="*/ 0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8" h="958">
                    <a:moveTo>
                      <a:pt x="478" y="0"/>
                    </a:moveTo>
                    <a:lnTo>
                      <a:pt x="549" y="5"/>
                    </a:lnTo>
                    <a:lnTo>
                      <a:pt x="616" y="19"/>
                    </a:lnTo>
                    <a:lnTo>
                      <a:pt x="680" y="44"/>
                    </a:lnTo>
                    <a:lnTo>
                      <a:pt x="740" y="76"/>
                    </a:lnTo>
                    <a:lnTo>
                      <a:pt x="793" y="116"/>
                    </a:lnTo>
                    <a:lnTo>
                      <a:pt x="840" y="164"/>
                    </a:lnTo>
                    <a:lnTo>
                      <a:pt x="880" y="217"/>
                    </a:lnTo>
                    <a:lnTo>
                      <a:pt x="914" y="276"/>
                    </a:lnTo>
                    <a:lnTo>
                      <a:pt x="937" y="340"/>
                    </a:lnTo>
                    <a:lnTo>
                      <a:pt x="953" y="407"/>
                    </a:lnTo>
                    <a:lnTo>
                      <a:pt x="958" y="478"/>
                    </a:lnTo>
                    <a:lnTo>
                      <a:pt x="953" y="549"/>
                    </a:lnTo>
                    <a:lnTo>
                      <a:pt x="937" y="618"/>
                    </a:lnTo>
                    <a:lnTo>
                      <a:pt x="914" y="681"/>
                    </a:lnTo>
                    <a:lnTo>
                      <a:pt x="880" y="740"/>
                    </a:lnTo>
                    <a:lnTo>
                      <a:pt x="840" y="793"/>
                    </a:lnTo>
                    <a:lnTo>
                      <a:pt x="793" y="841"/>
                    </a:lnTo>
                    <a:lnTo>
                      <a:pt x="740" y="880"/>
                    </a:lnTo>
                    <a:lnTo>
                      <a:pt x="680" y="913"/>
                    </a:lnTo>
                    <a:lnTo>
                      <a:pt x="616" y="938"/>
                    </a:lnTo>
                    <a:lnTo>
                      <a:pt x="549" y="952"/>
                    </a:lnTo>
                    <a:lnTo>
                      <a:pt x="478" y="958"/>
                    </a:lnTo>
                    <a:lnTo>
                      <a:pt x="407" y="952"/>
                    </a:lnTo>
                    <a:lnTo>
                      <a:pt x="340" y="938"/>
                    </a:lnTo>
                    <a:lnTo>
                      <a:pt x="276" y="913"/>
                    </a:lnTo>
                    <a:lnTo>
                      <a:pt x="218" y="880"/>
                    </a:lnTo>
                    <a:lnTo>
                      <a:pt x="165" y="841"/>
                    </a:lnTo>
                    <a:lnTo>
                      <a:pt x="117" y="793"/>
                    </a:lnTo>
                    <a:lnTo>
                      <a:pt x="76" y="740"/>
                    </a:lnTo>
                    <a:lnTo>
                      <a:pt x="44" y="681"/>
                    </a:lnTo>
                    <a:lnTo>
                      <a:pt x="19" y="618"/>
                    </a:lnTo>
                    <a:lnTo>
                      <a:pt x="3" y="549"/>
                    </a:lnTo>
                    <a:lnTo>
                      <a:pt x="0" y="478"/>
                    </a:lnTo>
                    <a:lnTo>
                      <a:pt x="3" y="407"/>
                    </a:lnTo>
                    <a:lnTo>
                      <a:pt x="19" y="340"/>
                    </a:lnTo>
                    <a:lnTo>
                      <a:pt x="44" y="276"/>
                    </a:lnTo>
                    <a:lnTo>
                      <a:pt x="76" y="217"/>
                    </a:lnTo>
                    <a:lnTo>
                      <a:pt x="117" y="164"/>
                    </a:lnTo>
                    <a:lnTo>
                      <a:pt x="165" y="116"/>
                    </a:lnTo>
                    <a:lnTo>
                      <a:pt x="218" y="76"/>
                    </a:lnTo>
                    <a:lnTo>
                      <a:pt x="276" y="44"/>
                    </a:lnTo>
                    <a:lnTo>
                      <a:pt x="340" y="19"/>
                    </a:lnTo>
                    <a:lnTo>
                      <a:pt x="407" y="5"/>
                    </a:lnTo>
                    <a:lnTo>
                      <a:pt x="478"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73" name="Freeform 356">
                <a:extLst>
                  <a:ext uri="{FF2B5EF4-FFF2-40B4-BE49-F238E27FC236}">
                    <a16:creationId xmlns:a16="http://schemas.microsoft.com/office/drawing/2014/main" id="{184E8197-33C3-E904-BBC9-E5389D8AF01A}"/>
                  </a:ext>
                </a:extLst>
              </p:cNvPr>
              <p:cNvSpPr>
                <a:spLocks/>
              </p:cNvSpPr>
              <p:nvPr/>
            </p:nvSpPr>
            <p:spPr bwMode="auto">
              <a:xfrm>
                <a:off x="6023" y="4154"/>
                <a:ext cx="1585" cy="2356"/>
              </a:xfrm>
              <a:custGeom>
                <a:avLst/>
                <a:gdLst>
                  <a:gd name="T0" fmla="*/ 806 w 3171"/>
                  <a:gd name="T1" fmla="*/ 44 h 4712"/>
                  <a:gd name="T2" fmla="*/ 870 w 3171"/>
                  <a:gd name="T3" fmla="*/ 216 h 4712"/>
                  <a:gd name="T4" fmla="*/ 953 w 3171"/>
                  <a:gd name="T5" fmla="*/ 441 h 4712"/>
                  <a:gd name="T6" fmla="*/ 1031 w 3171"/>
                  <a:gd name="T7" fmla="*/ 648 h 4712"/>
                  <a:gd name="T8" fmla="*/ 1077 w 3171"/>
                  <a:gd name="T9" fmla="*/ 768 h 4712"/>
                  <a:gd name="T10" fmla="*/ 1026 w 3171"/>
                  <a:gd name="T11" fmla="*/ 377 h 4712"/>
                  <a:gd name="T12" fmla="*/ 1036 w 3171"/>
                  <a:gd name="T13" fmla="*/ 21 h 4712"/>
                  <a:gd name="T14" fmla="*/ 1295 w 3171"/>
                  <a:gd name="T15" fmla="*/ 0 h 4712"/>
                  <a:gd name="T16" fmla="*/ 1329 w 3171"/>
                  <a:gd name="T17" fmla="*/ 37 h 4712"/>
                  <a:gd name="T18" fmla="*/ 1345 w 3171"/>
                  <a:gd name="T19" fmla="*/ 398 h 4712"/>
                  <a:gd name="T20" fmla="*/ 1286 w 3171"/>
                  <a:gd name="T21" fmla="*/ 744 h 4712"/>
                  <a:gd name="T22" fmla="*/ 1355 w 3171"/>
                  <a:gd name="T23" fmla="*/ 563 h 4712"/>
                  <a:gd name="T24" fmla="*/ 1449 w 3171"/>
                  <a:gd name="T25" fmla="*/ 324 h 4712"/>
                  <a:gd name="T26" fmla="*/ 1534 w 3171"/>
                  <a:gd name="T27" fmla="*/ 103 h 4712"/>
                  <a:gd name="T28" fmla="*/ 1800 w 3171"/>
                  <a:gd name="T29" fmla="*/ 0 h 4712"/>
                  <a:gd name="T30" fmla="*/ 2076 w 3171"/>
                  <a:gd name="T31" fmla="*/ 74 h 4712"/>
                  <a:gd name="T32" fmla="*/ 2273 w 3171"/>
                  <a:gd name="T33" fmla="*/ 271 h 4712"/>
                  <a:gd name="T34" fmla="*/ 2347 w 3171"/>
                  <a:gd name="T35" fmla="*/ 545 h 4712"/>
                  <a:gd name="T36" fmla="*/ 2905 w 3171"/>
                  <a:gd name="T37" fmla="*/ 655 h 4712"/>
                  <a:gd name="T38" fmla="*/ 3074 w 3171"/>
                  <a:gd name="T39" fmla="*/ 694 h 4712"/>
                  <a:gd name="T40" fmla="*/ 3169 w 3171"/>
                  <a:gd name="T41" fmla="*/ 846 h 4712"/>
                  <a:gd name="T42" fmla="*/ 3130 w 3171"/>
                  <a:gd name="T43" fmla="*/ 1016 h 4712"/>
                  <a:gd name="T44" fmla="*/ 2200 w 3171"/>
                  <a:gd name="T45" fmla="*/ 1610 h 4712"/>
                  <a:gd name="T46" fmla="*/ 2028 w 3171"/>
                  <a:gd name="T47" fmla="*/ 1604 h 4712"/>
                  <a:gd name="T48" fmla="*/ 1908 w 3171"/>
                  <a:gd name="T49" fmla="*/ 1484 h 4712"/>
                  <a:gd name="T50" fmla="*/ 1885 w 3171"/>
                  <a:gd name="T51" fmla="*/ 547 h 4712"/>
                  <a:gd name="T52" fmla="*/ 1837 w 3171"/>
                  <a:gd name="T53" fmla="*/ 498 h 4712"/>
                  <a:gd name="T54" fmla="*/ 1789 w 3171"/>
                  <a:gd name="T55" fmla="*/ 547 h 4712"/>
                  <a:gd name="T56" fmla="*/ 1756 w 3171"/>
                  <a:gd name="T57" fmla="*/ 4574 h 4712"/>
                  <a:gd name="T58" fmla="*/ 1612 w 3171"/>
                  <a:gd name="T59" fmla="*/ 4695 h 4712"/>
                  <a:gd name="T60" fmla="*/ 1419 w 3171"/>
                  <a:gd name="T61" fmla="*/ 4695 h 4712"/>
                  <a:gd name="T62" fmla="*/ 1276 w 3171"/>
                  <a:gd name="T63" fmla="*/ 4574 h 4712"/>
                  <a:gd name="T64" fmla="*/ 1238 w 3171"/>
                  <a:gd name="T65" fmla="*/ 2277 h 4712"/>
                  <a:gd name="T66" fmla="*/ 1178 w 3171"/>
                  <a:gd name="T67" fmla="*/ 2217 h 4712"/>
                  <a:gd name="T68" fmla="*/ 1118 w 3171"/>
                  <a:gd name="T69" fmla="*/ 2277 h 4712"/>
                  <a:gd name="T70" fmla="*/ 1081 w 3171"/>
                  <a:gd name="T71" fmla="*/ 4574 h 4712"/>
                  <a:gd name="T72" fmla="*/ 937 w 3171"/>
                  <a:gd name="T73" fmla="*/ 4695 h 4712"/>
                  <a:gd name="T74" fmla="*/ 744 w 3171"/>
                  <a:gd name="T75" fmla="*/ 4695 h 4712"/>
                  <a:gd name="T76" fmla="*/ 601 w 3171"/>
                  <a:gd name="T77" fmla="*/ 4574 h 4712"/>
                  <a:gd name="T78" fmla="*/ 564 w 3171"/>
                  <a:gd name="T79" fmla="*/ 547 h 4712"/>
                  <a:gd name="T80" fmla="*/ 517 w 3171"/>
                  <a:gd name="T81" fmla="*/ 501 h 4712"/>
                  <a:gd name="T82" fmla="*/ 471 w 3171"/>
                  <a:gd name="T83" fmla="*/ 547 h 4712"/>
                  <a:gd name="T84" fmla="*/ 424 w 3171"/>
                  <a:gd name="T85" fmla="*/ 2375 h 4712"/>
                  <a:gd name="T86" fmla="*/ 278 w 3171"/>
                  <a:gd name="T87" fmla="*/ 2472 h 4712"/>
                  <a:gd name="T88" fmla="*/ 140 w 3171"/>
                  <a:gd name="T89" fmla="*/ 2458 h 4712"/>
                  <a:gd name="T90" fmla="*/ 18 w 3171"/>
                  <a:gd name="T91" fmla="*/ 2334 h 4712"/>
                  <a:gd name="T92" fmla="*/ 9 w 3171"/>
                  <a:gd name="T93" fmla="*/ 545 h 4712"/>
                  <a:gd name="T94" fmla="*/ 85 w 3171"/>
                  <a:gd name="T95" fmla="*/ 271 h 4712"/>
                  <a:gd name="T96" fmla="*/ 282 w 3171"/>
                  <a:gd name="T97" fmla="*/ 74 h 4712"/>
                  <a:gd name="T98" fmla="*/ 556 w 3171"/>
                  <a:gd name="T99" fmla="*/ 0 h 4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71" h="4712">
                    <a:moveTo>
                      <a:pt x="556" y="0"/>
                    </a:moveTo>
                    <a:lnTo>
                      <a:pt x="788" y="0"/>
                    </a:lnTo>
                    <a:lnTo>
                      <a:pt x="796" y="18"/>
                    </a:lnTo>
                    <a:lnTo>
                      <a:pt x="806" y="44"/>
                    </a:lnTo>
                    <a:lnTo>
                      <a:pt x="819" y="80"/>
                    </a:lnTo>
                    <a:lnTo>
                      <a:pt x="833" y="120"/>
                    </a:lnTo>
                    <a:lnTo>
                      <a:pt x="850" y="166"/>
                    </a:lnTo>
                    <a:lnTo>
                      <a:pt x="870" y="216"/>
                    </a:lnTo>
                    <a:lnTo>
                      <a:pt x="889" y="271"/>
                    </a:lnTo>
                    <a:lnTo>
                      <a:pt x="911" y="326"/>
                    </a:lnTo>
                    <a:lnTo>
                      <a:pt x="932" y="382"/>
                    </a:lnTo>
                    <a:lnTo>
                      <a:pt x="953" y="441"/>
                    </a:lnTo>
                    <a:lnTo>
                      <a:pt x="974" y="496"/>
                    </a:lnTo>
                    <a:lnTo>
                      <a:pt x="994" y="551"/>
                    </a:lnTo>
                    <a:lnTo>
                      <a:pt x="1013" y="600"/>
                    </a:lnTo>
                    <a:lnTo>
                      <a:pt x="1031" y="648"/>
                    </a:lnTo>
                    <a:lnTo>
                      <a:pt x="1045" y="689"/>
                    </a:lnTo>
                    <a:lnTo>
                      <a:pt x="1059" y="724"/>
                    </a:lnTo>
                    <a:lnTo>
                      <a:pt x="1070" y="751"/>
                    </a:lnTo>
                    <a:lnTo>
                      <a:pt x="1077" y="768"/>
                    </a:lnTo>
                    <a:lnTo>
                      <a:pt x="1015" y="443"/>
                    </a:lnTo>
                    <a:lnTo>
                      <a:pt x="1013" y="420"/>
                    </a:lnTo>
                    <a:lnTo>
                      <a:pt x="1017" y="398"/>
                    </a:lnTo>
                    <a:lnTo>
                      <a:pt x="1026" y="377"/>
                    </a:lnTo>
                    <a:lnTo>
                      <a:pt x="1120" y="205"/>
                    </a:lnTo>
                    <a:lnTo>
                      <a:pt x="1036" y="55"/>
                    </a:lnTo>
                    <a:lnTo>
                      <a:pt x="1033" y="37"/>
                    </a:lnTo>
                    <a:lnTo>
                      <a:pt x="1036" y="21"/>
                    </a:lnTo>
                    <a:lnTo>
                      <a:pt x="1044" y="11"/>
                    </a:lnTo>
                    <a:lnTo>
                      <a:pt x="1054" y="3"/>
                    </a:lnTo>
                    <a:lnTo>
                      <a:pt x="1067" y="0"/>
                    </a:lnTo>
                    <a:lnTo>
                      <a:pt x="1295" y="0"/>
                    </a:lnTo>
                    <a:lnTo>
                      <a:pt x="1307" y="3"/>
                    </a:lnTo>
                    <a:lnTo>
                      <a:pt x="1316" y="11"/>
                    </a:lnTo>
                    <a:lnTo>
                      <a:pt x="1325" y="21"/>
                    </a:lnTo>
                    <a:lnTo>
                      <a:pt x="1329" y="37"/>
                    </a:lnTo>
                    <a:lnTo>
                      <a:pt x="1325" y="55"/>
                    </a:lnTo>
                    <a:lnTo>
                      <a:pt x="1242" y="205"/>
                    </a:lnTo>
                    <a:lnTo>
                      <a:pt x="1336" y="377"/>
                    </a:lnTo>
                    <a:lnTo>
                      <a:pt x="1345" y="398"/>
                    </a:lnTo>
                    <a:lnTo>
                      <a:pt x="1348" y="420"/>
                    </a:lnTo>
                    <a:lnTo>
                      <a:pt x="1346" y="443"/>
                    </a:lnTo>
                    <a:lnTo>
                      <a:pt x="1277" y="768"/>
                    </a:lnTo>
                    <a:lnTo>
                      <a:pt x="1286" y="744"/>
                    </a:lnTo>
                    <a:lnTo>
                      <a:pt x="1300" y="708"/>
                    </a:lnTo>
                    <a:lnTo>
                      <a:pt x="1316" y="666"/>
                    </a:lnTo>
                    <a:lnTo>
                      <a:pt x="1336" y="618"/>
                    </a:lnTo>
                    <a:lnTo>
                      <a:pt x="1355" y="563"/>
                    </a:lnTo>
                    <a:lnTo>
                      <a:pt x="1378" y="506"/>
                    </a:lnTo>
                    <a:lnTo>
                      <a:pt x="1401" y="446"/>
                    </a:lnTo>
                    <a:lnTo>
                      <a:pt x="1424" y="384"/>
                    </a:lnTo>
                    <a:lnTo>
                      <a:pt x="1449" y="324"/>
                    </a:lnTo>
                    <a:lnTo>
                      <a:pt x="1472" y="264"/>
                    </a:lnTo>
                    <a:lnTo>
                      <a:pt x="1493" y="205"/>
                    </a:lnTo>
                    <a:lnTo>
                      <a:pt x="1515" y="152"/>
                    </a:lnTo>
                    <a:lnTo>
                      <a:pt x="1534" y="103"/>
                    </a:lnTo>
                    <a:lnTo>
                      <a:pt x="1550" y="60"/>
                    </a:lnTo>
                    <a:lnTo>
                      <a:pt x="1563" y="26"/>
                    </a:lnTo>
                    <a:lnTo>
                      <a:pt x="1573" y="0"/>
                    </a:lnTo>
                    <a:lnTo>
                      <a:pt x="1800" y="0"/>
                    </a:lnTo>
                    <a:lnTo>
                      <a:pt x="1874" y="5"/>
                    </a:lnTo>
                    <a:lnTo>
                      <a:pt x="1945" y="19"/>
                    </a:lnTo>
                    <a:lnTo>
                      <a:pt x="2012" y="44"/>
                    </a:lnTo>
                    <a:lnTo>
                      <a:pt x="2076" y="74"/>
                    </a:lnTo>
                    <a:lnTo>
                      <a:pt x="2133" y="113"/>
                    </a:lnTo>
                    <a:lnTo>
                      <a:pt x="2186" y="161"/>
                    </a:lnTo>
                    <a:lnTo>
                      <a:pt x="2232" y="212"/>
                    </a:lnTo>
                    <a:lnTo>
                      <a:pt x="2273" y="271"/>
                    </a:lnTo>
                    <a:lnTo>
                      <a:pt x="2305" y="333"/>
                    </a:lnTo>
                    <a:lnTo>
                      <a:pt x="2328" y="400"/>
                    </a:lnTo>
                    <a:lnTo>
                      <a:pt x="2342" y="471"/>
                    </a:lnTo>
                    <a:lnTo>
                      <a:pt x="2347" y="545"/>
                    </a:lnTo>
                    <a:lnTo>
                      <a:pt x="2351" y="977"/>
                    </a:lnTo>
                    <a:lnTo>
                      <a:pt x="2818" y="687"/>
                    </a:lnTo>
                    <a:lnTo>
                      <a:pt x="2861" y="666"/>
                    </a:lnTo>
                    <a:lnTo>
                      <a:pt x="2905" y="655"/>
                    </a:lnTo>
                    <a:lnTo>
                      <a:pt x="2950" y="652"/>
                    </a:lnTo>
                    <a:lnTo>
                      <a:pt x="2994" y="659"/>
                    </a:lnTo>
                    <a:lnTo>
                      <a:pt x="3035" y="673"/>
                    </a:lnTo>
                    <a:lnTo>
                      <a:pt x="3074" y="694"/>
                    </a:lnTo>
                    <a:lnTo>
                      <a:pt x="3109" y="724"/>
                    </a:lnTo>
                    <a:lnTo>
                      <a:pt x="3137" y="761"/>
                    </a:lnTo>
                    <a:lnTo>
                      <a:pt x="3159" y="804"/>
                    </a:lnTo>
                    <a:lnTo>
                      <a:pt x="3169" y="846"/>
                    </a:lnTo>
                    <a:lnTo>
                      <a:pt x="3171" y="892"/>
                    </a:lnTo>
                    <a:lnTo>
                      <a:pt x="3166" y="935"/>
                    </a:lnTo>
                    <a:lnTo>
                      <a:pt x="3151" y="977"/>
                    </a:lnTo>
                    <a:lnTo>
                      <a:pt x="3130" y="1016"/>
                    </a:lnTo>
                    <a:lnTo>
                      <a:pt x="3100" y="1052"/>
                    </a:lnTo>
                    <a:lnTo>
                      <a:pt x="3063" y="1080"/>
                    </a:lnTo>
                    <a:lnTo>
                      <a:pt x="2243" y="1588"/>
                    </a:lnTo>
                    <a:lnTo>
                      <a:pt x="2200" y="1610"/>
                    </a:lnTo>
                    <a:lnTo>
                      <a:pt x="2156" y="1620"/>
                    </a:lnTo>
                    <a:lnTo>
                      <a:pt x="2113" y="1624"/>
                    </a:lnTo>
                    <a:lnTo>
                      <a:pt x="2069" y="1617"/>
                    </a:lnTo>
                    <a:lnTo>
                      <a:pt x="2028" y="1604"/>
                    </a:lnTo>
                    <a:lnTo>
                      <a:pt x="1991" y="1583"/>
                    </a:lnTo>
                    <a:lnTo>
                      <a:pt x="1958" y="1557"/>
                    </a:lnTo>
                    <a:lnTo>
                      <a:pt x="1929" y="1523"/>
                    </a:lnTo>
                    <a:lnTo>
                      <a:pt x="1908" y="1484"/>
                    </a:lnTo>
                    <a:lnTo>
                      <a:pt x="1894" y="1441"/>
                    </a:lnTo>
                    <a:lnTo>
                      <a:pt x="1890" y="1394"/>
                    </a:lnTo>
                    <a:lnTo>
                      <a:pt x="1885" y="547"/>
                    </a:lnTo>
                    <a:lnTo>
                      <a:pt x="1885" y="547"/>
                    </a:lnTo>
                    <a:lnTo>
                      <a:pt x="1881" y="528"/>
                    </a:lnTo>
                    <a:lnTo>
                      <a:pt x="1871" y="512"/>
                    </a:lnTo>
                    <a:lnTo>
                      <a:pt x="1857" y="501"/>
                    </a:lnTo>
                    <a:lnTo>
                      <a:pt x="1837" y="498"/>
                    </a:lnTo>
                    <a:lnTo>
                      <a:pt x="1818" y="501"/>
                    </a:lnTo>
                    <a:lnTo>
                      <a:pt x="1803" y="512"/>
                    </a:lnTo>
                    <a:lnTo>
                      <a:pt x="1793" y="528"/>
                    </a:lnTo>
                    <a:lnTo>
                      <a:pt x="1789" y="547"/>
                    </a:lnTo>
                    <a:lnTo>
                      <a:pt x="1793" y="4434"/>
                    </a:lnTo>
                    <a:lnTo>
                      <a:pt x="1789" y="4484"/>
                    </a:lnTo>
                    <a:lnTo>
                      <a:pt x="1777" y="4532"/>
                    </a:lnTo>
                    <a:lnTo>
                      <a:pt x="1756" y="4574"/>
                    </a:lnTo>
                    <a:lnTo>
                      <a:pt x="1729" y="4613"/>
                    </a:lnTo>
                    <a:lnTo>
                      <a:pt x="1695" y="4647"/>
                    </a:lnTo>
                    <a:lnTo>
                      <a:pt x="1656" y="4675"/>
                    </a:lnTo>
                    <a:lnTo>
                      <a:pt x="1612" y="4695"/>
                    </a:lnTo>
                    <a:lnTo>
                      <a:pt x="1566" y="4707"/>
                    </a:lnTo>
                    <a:lnTo>
                      <a:pt x="1516" y="4712"/>
                    </a:lnTo>
                    <a:lnTo>
                      <a:pt x="1467" y="4707"/>
                    </a:lnTo>
                    <a:lnTo>
                      <a:pt x="1419" y="4695"/>
                    </a:lnTo>
                    <a:lnTo>
                      <a:pt x="1377" y="4675"/>
                    </a:lnTo>
                    <a:lnTo>
                      <a:pt x="1338" y="4647"/>
                    </a:lnTo>
                    <a:lnTo>
                      <a:pt x="1304" y="4613"/>
                    </a:lnTo>
                    <a:lnTo>
                      <a:pt x="1276" y="4574"/>
                    </a:lnTo>
                    <a:lnTo>
                      <a:pt x="1256" y="4532"/>
                    </a:lnTo>
                    <a:lnTo>
                      <a:pt x="1244" y="4484"/>
                    </a:lnTo>
                    <a:lnTo>
                      <a:pt x="1238" y="4434"/>
                    </a:lnTo>
                    <a:lnTo>
                      <a:pt x="1238" y="2277"/>
                    </a:lnTo>
                    <a:lnTo>
                      <a:pt x="1233" y="2252"/>
                    </a:lnTo>
                    <a:lnTo>
                      <a:pt x="1221" y="2235"/>
                    </a:lnTo>
                    <a:lnTo>
                      <a:pt x="1201" y="2221"/>
                    </a:lnTo>
                    <a:lnTo>
                      <a:pt x="1178" y="2217"/>
                    </a:lnTo>
                    <a:lnTo>
                      <a:pt x="1155" y="2221"/>
                    </a:lnTo>
                    <a:lnTo>
                      <a:pt x="1136" y="2235"/>
                    </a:lnTo>
                    <a:lnTo>
                      <a:pt x="1123" y="2252"/>
                    </a:lnTo>
                    <a:lnTo>
                      <a:pt x="1118" y="2277"/>
                    </a:lnTo>
                    <a:lnTo>
                      <a:pt x="1118" y="4434"/>
                    </a:lnTo>
                    <a:lnTo>
                      <a:pt x="1114" y="4484"/>
                    </a:lnTo>
                    <a:lnTo>
                      <a:pt x="1102" y="4532"/>
                    </a:lnTo>
                    <a:lnTo>
                      <a:pt x="1081" y="4574"/>
                    </a:lnTo>
                    <a:lnTo>
                      <a:pt x="1054" y="4613"/>
                    </a:lnTo>
                    <a:lnTo>
                      <a:pt x="1021" y="4647"/>
                    </a:lnTo>
                    <a:lnTo>
                      <a:pt x="982" y="4675"/>
                    </a:lnTo>
                    <a:lnTo>
                      <a:pt x="937" y="4695"/>
                    </a:lnTo>
                    <a:lnTo>
                      <a:pt x="891" y="4707"/>
                    </a:lnTo>
                    <a:lnTo>
                      <a:pt x="842" y="4712"/>
                    </a:lnTo>
                    <a:lnTo>
                      <a:pt x="792" y="4707"/>
                    </a:lnTo>
                    <a:lnTo>
                      <a:pt x="744" y="4695"/>
                    </a:lnTo>
                    <a:lnTo>
                      <a:pt x="702" y="4675"/>
                    </a:lnTo>
                    <a:lnTo>
                      <a:pt x="663" y="4647"/>
                    </a:lnTo>
                    <a:lnTo>
                      <a:pt x="629" y="4613"/>
                    </a:lnTo>
                    <a:lnTo>
                      <a:pt x="601" y="4574"/>
                    </a:lnTo>
                    <a:lnTo>
                      <a:pt x="581" y="4532"/>
                    </a:lnTo>
                    <a:lnTo>
                      <a:pt x="567" y="4484"/>
                    </a:lnTo>
                    <a:lnTo>
                      <a:pt x="564" y="4434"/>
                    </a:lnTo>
                    <a:lnTo>
                      <a:pt x="564" y="547"/>
                    </a:lnTo>
                    <a:lnTo>
                      <a:pt x="560" y="529"/>
                    </a:lnTo>
                    <a:lnTo>
                      <a:pt x="549" y="515"/>
                    </a:lnTo>
                    <a:lnTo>
                      <a:pt x="535" y="505"/>
                    </a:lnTo>
                    <a:lnTo>
                      <a:pt x="517" y="501"/>
                    </a:lnTo>
                    <a:lnTo>
                      <a:pt x="500" y="505"/>
                    </a:lnTo>
                    <a:lnTo>
                      <a:pt x="486" y="515"/>
                    </a:lnTo>
                    <a:lnTo>
                      <a:pt x="475" y="529"/>
                    </a:lnTo>
                    <a:lnTo>
                      <a:pt x="471" y="547"/>
                    </a:lnTo>
                    <a:lnTo>
                      <a:pt x="463" y="2245"/>
                    </a:lnTo>
                    <a:lnTo>
                      <a:pt x="459" y="2293"/>
                    </a:lnTo>
                    <a:lnTo>
                      <a:pt x="445" y="2336"/>
                    </a:lnTo>
                    <a:lnTo>
                      <a:pt x="424" y="2375"/>
                    </a:lnTo>
                    <a:lnTo>
                      <a:pt x="395" y="2408"/>
                    </a:lnTo>
                    <a:lnTo>
                      <a:pt x="360" y="2437"/>
                    </a:lnTo>
                    <a:lnTo>
                      <a:pt x="321" y="2458"/>
                    </a:lnTo>
                    <a:lnTo>
                      <a:pt x="278" y="2472"/>
                    </a:lnTo>
                    <a:lnTo>
                      <a:pt x="232" y="2476"/>
                    </a:lnTo>
                    <a:lnTo>
                      <a:pt x="231" y="2476"/>
                    </a:lnTo>
                    <a:lnTo>
                      <a:pt x="184" y="2472"/>
                    </a:lnTo>
                    <a:lnTo>
                      <a:pt x="140" y="2458"/>
                    </a:lnTo>
                    <a:lnTo>
                      <a:pt x="101" y="2437"/>
                    </a:lnTo>
                    <a:lnTo>
                      <a:pt x="68" y="2408"/>
                    </a:lnTo>
                    <a:lnTo>
                      <a:pt x="39" y="2373"/>
                    </a:lnTo>
                    <a:lnTo>
                      <a:pt x="18" y="2334"/>
                    </a:lnTo>
                    <a:lnTo>
                      <a:pt x="6" y="2291"/>
                    </a:lnTo>
                    <a:lnTo>
                      <a:pt x="0" y="2244"/>
                    </a:lnTo>
                    <a:lnTo>
                      <a:pt x="0" y="2244"/>
                    </a:lnTo>
                    <a:lnTo>
                      <a:pt x="9" y="545"/>
                    </a:lnTo>
                    <a:lnTo>
                      <a:pt x="14" y="471"/>
                    </a:lnTo>
                    <a:lnTo>
                      <a:pt x="29" y="400"/>
                    </a:lnTo>
                    <a:lnTo>
                      <a:pt x="53" y="333"/>
                    </a:lnTo>
                    <a:lnTo>
                      <a:pt x="85" y="271"/>
                    </a:lnTo>
                    <a:lnTo>
                      <a:pt x="124" y="212"/>
                    </a:lnTo>
                    <a:lnTo>
                      <a:pt x="170" y="159"/>
                    </a:lnTo>
                    <a:lnTo>
                      <a:pt x="223" y="113"/>
                    </a:lnTo>
                    <a:lnTo>
                      <a:pt x="282" y="74"/>
                    </a:lnTo>
                    <a:lnTo>
                      <a:pt x="344" y="44"/>
                    </a:lnTo>
                    <a:lnTo>
                      <a:pt x="411" y="19"/>
                    </a:lnTo>
                    <a:lnTo>
                      <a:pt x="482" y="5"/>
                    </a:lnTo>
                    <a:lnTo>
                      <a:pt x="55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74" name="Freeform 357">
                <a:extLst>
                  <a:ext uri="{FF2B5EF4-FFF2-40B4-BE49-F238E27FC236}">
                    <a16:creationId xmlns:a16="http://schemas.microsoft.com/office/drawing/2014/main" id="{96031B67-B650-D48E-3344-0BB4C347E238}"/>
                  </a:ext>
                </a:extLst>
              </p:cNvPr>
              <p:cNvSpPr>
                <a:spLocks noEditPoints="1"/>
              </p:cNvSpPr>
              <p:nvPr/>
            </p:nvSpPr>
            <p:spPr bwMode="auto">
              <a:xfrm>
                <a:off x="8377" y="4923"/>
                <a:ext cx="506" cy="506"/>
              </a:xfrm>
              <a:custGeom>
                <a:avLst/>
                <a:gdLst>
                  <a:gd name="T0" fmla="*/ 473 w 1012"/>
                  <a:gd name="T1" fmla="*/ 388 h 1011"/>
                  <a:gd name="T2" fmla="*/ 420 w 1012"/>
                  <a:gd name="T3" fmla="*/ 420 h 1011"/>
                  <a:gd name="T4" fmla="*/ 388 w 1012"/>
                  <a:gd name="T5" fmla="*/ 473 h 1011"/>
                  <a:gd name="T6" fmla="*/ 388 w 1012"/>
                  <a:gd name="T7" fmla="*/ 538 h 1011"/>
                  <a:gd name="T8" fmla="*/ 420 w 1012"/>
                  <a:gd name="T9" fmla="*/ 591 h 1011"/>
                  <a:gd name="T10" fmla="*/ 473 w 1012"/>
                  <a:gd name="T11" fmla="*/ 623 h 1011"/>
                  <a:gd name="T12" fmla="*/ 539 w 1012"/>
                  <a:gd name="T13" fmla="*/ 623 h 1011"/>
                  <a:gd name="T14" fmla="*/ 592 w 1012"/>
                  <a:gd name="T15" fmla="*/ 591 h 1011"/>
                  <a:gd name="T16" fmla="*/ 624 w 1012"/>
                  <a:gd name="T17" fmla="*/ 538 h 1011"/>
                  <a:gd name="T18" fmla="*/ 624 w 1012"/>
                  <a:gd name="T19" fmla="*/ 473 h 1011"/>
                  <a:gd name="T20" fmla="*/ 592 w 1012"/>
                  <a:gd name="T21" fmla="*/ 420 h 1011"/>
                  <a:gd name="T22" fmla="*/ 539 w 1012"/>
                  <a:gd name="T23" fmla="*/ 388 h 1011"/>
                  <a:gd name="T24" fmla="*/ 505 w 1012"/>
                  <a:gd name="T25" fmla="*/ 0 h 1011"/>
                  <a:gd name="T26" fmla="*/ 652 w 1012"/>
                  <a:gd name="T27" fmla="*/ 21 h 1011"/>
                  <a:gd name="T28" fmla="*/ 782 w 1012"/>
                  <a:gd name="T29" fmla="*/ 81 h 1011"/>
                  <a:gd name="T30" fmla="*/ 888 w 1012"/>
                  <a:gd name="T31" fmla="*/ 173 h 1011"/>
                  <a:gd name="T32" fmla="*/ 966 w 1012"/>
                  <a:gd name="T33" fmla="*/ 292 h 1011"/>
                  <a:gd name="T34" fmla="*/ 1007 w 1012"/>
                  <a:gd name="T35" fmla="*/ 430 h 1011"/>
                  <a:gd name="T36" fmla="*/ 1007 w 1012"/>
                  <a:gd name="T37" fmla="*/ 579 h 1011"/>
                  <a:gd name="T38" fmla="*/ 966 w 1012"/>
                  <a:gd name="T39" fmla="*/ 719 h 1011"/>
                  <a:gd name="T40" fmla="*/ 888 w 1012"/>
                  <a:gd name="T41" fmla="*/ 837 h 1011"/>
                  <a:gd name="T42" fmla="*/ 782 w 1012"/>
                  <a:gd name="T43" fmla="*/ 930 h 1011"/>
                  <a:gd name="T44" fmla="*/ 652 w 1012"/>
                  <a:gd name="T45" fmla="*/ 990 h 1011"/>
                  <a:gd name="T46" fmla="*/ 505 w 1012"/>
                  <a:gd name="T47" fmla="*/ 1011 h 1011"/>
                  <a:gd name="T48" fmla="*/ 360 w 1012"/>
                  <a:gd name="T49" fmla="*/ 990 h 1011"/>
                  <a:gd name="T50" fmla="*/ 231 w 1012"/>
                  <a:gd name="T51" fmla="*/ 930 h 1011"/>
                  <a:gd name="T52" fmla="*/ 124 w 1012"/>
                  <a:gd name="T53" fmla="*/ 837 h 1011"/>
                  <a:gd name="T54" fmla="*/ 47 w 1012"/>
                  <a:gd name="T55" fmla="*/ 719 h 1011"/>
                  <a:gd name="T56" fmla="*/ 6 w 1012"/>
                  <a:gd name="T57" fmla="*/ 579 h 1011"/>
                  <a:gd name="T58" fmla="*/ 6 w 1012"/>
                  <a:gd name="T59" fmla="*/ 430 h 1011"/>
                  <a:gd name="T60" fmla="*/ 47 w 1012"/>
                  <a:gd name="T61" fmla="*/ 292 h 1011"/>
                  <a:gd name="T62" fmla="*/ 124 w 1012"/>
                  <a:gd name="T63" fmla="*/ 173 h 1011"/>
                  <a:gd name="T64" fmla="*/ 231 w 1012"/>
                  <a:gd name="T65" fmla="*/ 81 h 1011"/>
                  <a:gd name="T66" fmla="*/ 360 w 1012"/>
                  <a:gd name="T67" fmla="*/ 21 h 1011"/>
                  <a:gd name="T68" fmla="*/ 505 w 1012"/>
                  <a:gd name="T69" fmla="*/ 0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2" h="1011">
                    <a:moveTo>
                      <a:pt x="505" y="384"/>
                    </a:moveTo>
                    <a:lnTo>
                      <a:pt x="473" y="388"/>
                    </a:lnTo>
                    <a:lnTo>
                      <a:pt x="445" y="400"/>
                    </a:lnTo>
                    <a:lnTo>
                      <a:pt x="420" y="420"/>
                    </a:lnTo>
                    <a:lnTo>
                      <a:pt x="401" y="444"/>
                    </a:lnTo>
                    <a:lnTo>
                      <a:pt x="388" y="473"/>
                    </a:lnTo>
                    <a:lnTo>
                      <a:pt x="385" y="505"/>
                    </a:lnTo>
                    <a:lnTo>
                      <a:pt x="388" y="538"/>
                    </a:lnTo>
                    <a:lnTo>
                      <a:pt x="401" y="567"/>
                    </a:lnTo>
                    <a:lnTo>
                      <a:pt x="420" y="591"/>
                    </a:lnTo>
                    <a:lnTo>
                      <a:pt x="445" y="611"/>
                    </a:lnTo>
                    <a:lnTo>
                      <a:pt x="473" y="623"/>
                    </a:lnTo>
                    <a:lnTo>
                      <a:pt x="505" y="627"/>
                    </a:lnTo>
                    <a:lnTo>
                      <a:pt x="539" y="623"/>
                    </a:lnTo>
                    <a:lnTo>
                      <a:pt x="567" y="611"/>
                    </a:lnTo>
                    <a:lnTo>
                      <a:pt x="592" y="591"/>
                    </a:lnTo>
                    <a:lnTo>
                      <a:pt x="612" y="567"/>
                    </a:lnTo>
                    <a:lnTo>
                      <a:pt x="624" y="538"/>
                    </a:lnTo>
                    <a:lnTo>
                      <a:pt x="628" y="505"/>
                    </a:lnTo>
                    <a:lnTo>
                      <a:pt x="624" y="473"/>
                    </a:lnTo>
                    <a:lnTo>
                      <a:pt x="612" y="444"/>
                    </a:lnTo>
                    <a:lnTo>
                      <a:pt x="592" y="420"/>
                    </a:lnTo>
                    <a:lnTo>
                      <a:pt x="567" y="400"/>
                    </a:lnTo>
                    <a:lnTo>
                      <a:pt x="539" y="388"/>
                    </a:lnTo>
                    <a:lnTo>
                      <a:pt x="505" y="384"/>
                    </a:lnTo>
                    <a:close/>
                    <a:moveTo>
                      <a:pt x="505" y="0"/>
                    </a:moveTo>
                    <a:lnTo>
                      <a:pt x="581" y="5"/>
                    </a:lnTo>
                    <a:lnTo>
                      <a:pt x="652" y="21"/>
                    </a:lnTo>
                    <a:lnTo>
                      <a:pt x="720" y="46"/>
                    </a:lnTo>
                    <a:lnTo>
                      <a:pt x="782" y="81"/>
                    </a:lnTo>
                    <a:lnTo>
                      <a:pt x="838" y="124"/>
                    </a:lnTo>
                    <a:lnTo>
                      <a:pt x="888" y="173"/>
                    </a:lnTo>
                    <a:lnTo>
                      <a:pt x="930" y="230"/>
                    </a:lnTo>
                    <a:lnTo>
                      <a:pt x="966" y="292"/>
                    </a:lnTo>
                    <a:lnTo>
                      <a:pt x="991" y="359"/>
                    </a:lnTo>
                    <a:lnTo>
                      <a:pt x="1007" y="430"/>
                    </a:lnTo>
                    <a:lnTo>
                      <a:pt x="1012" y="505"/>
                    </a:lnTo>
                    <a:lnTo>
                      <a:pt x="1007" y="579"/>
                    </a:lnTo>
                    <a:lnTo>
                      <a:pt x="991" y="652"/>
                    </a:lnTo>
                    <a:lnTo>
                      <a:pt x="966" y="719"/>
                    </a:lnTo>
                    <a:lnTo>
                      <a:pt x="930" y="781"/>
                    </a:lnTo>
                    <a:lnTo>
                      <a:pt x="888" y="837"/>
                    </a:lnTo>
                    <a:lnTo>
                      <a:pt x="838" y="887"/>
                    </a:lnTo>
                    <a:lnTo>
                      <a:pt x="782" y="930"/>
                    </a:lnTo>
                    <a:lnTo>
                      <a:pt x="720" y="963"/>
                    </a:lnTo>
                    <a:lnTo>
                      <a:pt x="652" y="990"/>
                    </a:lnTo>
                    <a:lnTo>
                      <a:pt x="581" y="1006"/>
                    </a:lnTo>
                    <a:lnTo>
                      <a:pt x="505" y="1011"/>
                    </a:lnTo>
                    <a:lnTo>
                      <a:pt x="431" y="1006"/>
                    </a:lnTo>
                    <a:lnTo>
                      <a:pt x="360" y="990"/>
                    </a:lnTo>
                    <a:lnTo>
                      <a:pt x="293" y="963"/>
                    </a:lnTo>
                    <a:lnTo>
                      <a:pt x="231" y="930"/>
                    </a:lnTo>
                    <a:lnTo>
                      <a:pt x="174" y="887"/>
                    </a:lnTo>
                    <a:lnTo>
                      <a:pt x="124" y="837"/>
                    </a:lnTo>
                    <a:lnTo>
                      <a:pt x="82" y="781"/>
                    </a:lnTo>
                    <a:lnTo>
                      <a:pt x="47" y="719"/>
                    </a:lnTo>
                    <a:lnTo>
                      <a:pt x="22" y="652"/>
                    </a:lnTo>
                    <a:lnTo>
                      <a:pt x="6" y="579"/>
                    </a:lnTo>
                    <a:lnTo>
                      <a:pt x="0" y="505"/>
                    </a:lnTo>
                    <a:lnTo>
                      <a:pt x="6" y="430"/>
                    </a:lnTo>
                    <a:lnTo>
                      <a:pt x="22" y="359"/>
                    </a:lnTo>
                    <a:lnTo>
                      <a:pt x="47" y="292"/>
                    </a:lnTo>
                    <a:lnTo>
                      <a:pt x="82" y="230"/>
                    </a:lnTo>
                    <a:lnTo>
                      <a:pt x="124" y="173"/>
                    </a:lnTo>
                    <a:lnTo>
                      <a:pt x="174" y="124"/>
                    </a:lnTo>
                    <a:lnTo>
                      <a:pt x="231" y="81"/>
                    </a:lnTo>
                    <a:lnTo>
                      <a:pt x="293" y="46"/>
                    </a:lnTo>
                    <a:lnTo>
                      <a:pt x="360" y="21"/>
                    </a:lnTo>
                    <a:lnTo>
                      <a:pt x="431" y="5"/>
                    </a:lnTo>
                    <a:lnTo>
                      <a:pt x="50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75" name="Freeform 358">
                <a:extLst>
                  <a:ext uri="{FF2B5EF4-FFF2-40B4-BE49-F238E27FC236}">
                    <a16:creationId xmlns:a16="http://schemas.microsoft.com/office/drawing/2014/main" id="{AD017E76-314E-99B4-8749-8BA19989378B}"/>
                  </a:ext>
                </a:extLst>
              </p:cNvPr>
              <p:cNvSpPr>
                <a:spLocks/>
              </p:cNvSpPr>
              <p:nvPr/>
            </p:nvSpPr>
            <p:spPr bwMode="auto">
              <a:xfrm>
                <a:off x="7640" y="3754"/>
                <a:ext cx="506" cy="506"/>
              </a:xfrm>
              <a:custGeom>
                <a:avLst/>
                <a:gdLst>
                  <a:gd name="T0" fmla="*/ 228 w 1011"/>
                  <a:gd name="T1" fmla="*/ 4 h 1013"/>
                  <a:gd name="T2" fmla="*/ 297 w 1011"/>
                  <a:gd name="T3" fmla="*/ 32 h 1013"/>
                  <a:gd name="T4" fmla="*/ 506 w 1011"/>
                  <a:gd name="T5" fmla="*/ 234 h 1013"/>
                  <a:gd name="T6" fmla="*/ 714 w 1011"/>
                  <a:gd name="T7" fmla="*/ 32 h 1013"/>
                  <a:gd name="T8" fmla="*/ 783 w 1011"/>
                  <a:gd name="T9" fmla="*/ 4 h 1013"/>
                  <a:gd name="T10" fmla="*/ 857 w 1011"/>
                  <a:gd name="T11" fmla="*/ 4 h 1013"/>
                  <a:gd name="T12" fmla="*/ 926 w 1011"/>
                  <a:gd name="T13" fmla="*/ 32 h 1013"/>
                  <a:gd name="T14" fmla="*/ 981 w 1011"/>
                  <a:gd name="T15" fmla="*/ 87 h 1013"/>
                  <a:gd name="T16" fmla="*/ 1008 w 1011"/>
                  <a:gd name="T17" fmla="*/ 156 h 1013"/>
                  <a:gd name="T18" fmla="*/ 1008 w 1011"/>
                  <a:gd name="T19" fmla="*/ 229 h 1013"/>
                  <a:gd name="T20" fmla="*/ 981 w 1011"/>
                  <a:gd name="T21" fmla="*/ 298 h 1013"/>
                  <a:gd name="T22" fmla="*/ 777 w 1011"/>
                  <a:gd name="T23" fmla="*/ 507 h 1013"/>
                  <a:gd name="T24" fmla="*/ 981 w 1011"/>
                  <a:gd name="T25" fmla="*/ 714 h 1013"/>
                  <a:gd name="T26" fmla="*/ 1008 w 1011"/>
                  <a:gd name="T27" fmla="*/ 783 h 1013"/>
                  <a:gd name="T28" fmla="*/ 1008 w 1011"/>
                  <a:gd name="T29" fmla="*/ 858 h 1013"/>
                  <a:gd name="T30" fmla="*/ 981 w 1011"/>
                  <a:gd name="T31" fmla="*/ 927 h 1013"/>
                  <a:gd name="T32" fmla="*/ 926 w 1011"/>
                  <a:gd name="T33" fmla="*/ 982 h 1013"/>
                  <a:gd name="T34" fmla="*/ 857 w 1011"/>
                  <a:gd name="T35" fmla="*/ 1010 h 1013"/>
                  <a:gd name="T36" fmla="*/ 783 w 1011"/>
                  <a:gd name="T37" fmla="*/ 1010 h 1013"/>
                  <a:gd name="T38" fmla="*/ 714 w 1011"/>
                  <a:gd name="T39" fmla="*/ 982 h 1013"/>
                  <a:gd name="T40" fmla="*/ 506 w 1011"/>
                  <a:gd name="T41" fmla="*/ 778 h 1013"/>
                  <a:gd name="T42" fmla="*/ 297 w 1011"/>
                  <a:gd name="T43" fmla="*/ 982 h 1013"/>
                  <a:gd name="T44" fmla="*/ 228 w 1011"/>
                  <a:gd name="T45" fmla="*/ 1010 h 1013"/>
                  <a:gd name="T46" fmla="*/ 156 w 1011"/>
                  <a:gd name="T47" fmla="*/ 1010 h 1013"/>
                  <a:gd name="T48" fmla="*/ 86 w 1011"/>
                  <a:gd name="T49" fmla="*/ 982 h 1013"/>
                  <a:gd name="T50" fmla="*/ 32 w 1011"/>
                  <a:gd name="T51" fmla="*/ 927 h 1013"/>
                  <a:gd name="T52" fmla="*/ 3 w 1011"/>
                  <a:gd name="T53" fmla="*/ 858 h 1013"/>
                  <a:gd name="T54" fmla="*/ 3 w 1011"/>
                  <a:gd name="T55" fmla="*/ 783 h 1013"/>
                  <a:gd name="T56" fmla="*/ 32 w 1011"/>
                  <a:gd name="T57" fmla="*/ 714 h 1013"/>
                  <a:gd name="T58" fmla="*/ 234 w 1011"/>
                  <a:gd name="T59" fmla="*/ 507 h 1013"/>
                  <a:gd name="T60" fmla="*/ 32 w 1011"/>
                  <a:gd name="T61" fmla="*/ 298 h 1013"/>
                  <a:gd name="T62" fmla="*/ 3 w 1011"/>
                  <a:gd name="T63" fmla="*/ 229 h 1013"/>
                  <a:gd name="T64" fmla="*/ 3 w 1011"/>
                  <a:gd name="T65" fmla="*/ 156 h 1013"/>
                  <a:gd name="T66" fmla="*/ 32 w 1011"/>
                  <a:gd name="T67" fmla="*/ 87 h 1013"/>
                  <a:gd name="T68" fmla="*/ 86 w 1011"/>
                  <a:gd name="T69" fmla="*/ 32 h 1013"/>
                  <a:gd name="T70" fmla="*/ 156 w 1011"/>
                  <a:gd name="T71" fmla="*/ 4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11" h="1013">
                    <a:moveTo>
                      <a:pt x="191" y="0"/>
                    </a:moveTo>
                    <a:lnTo>
                      <a:pt x="228" y="4"/>
                    </a:lnTo>
                    <a:lnTo>
                      <a:pt x="264" y="15"/>
                    </a:lnTo>
                    <a:lnTo>
                      <a:pt x="297" y="32"/>
                    </a:lnTo>
                    <a:lnTo>
                      <a:pt x="327" y="57"/>
                    </a:lnTo>
                    <a:lnTo>
                      <a:pt x="506" y="234"/>
                    </a:lnTo>
                    <a:lnTo>
                      <a:pt x="683" y="57"/>
                    </a:lnTo>
                    <a:lnTo>
                      <a:pt x="714" y="32"/>
                    </a:lnTo>
                    <a:lnTo>
                      <a:pt x="747" y="15"/>
                    </a:lnTo>
                    <a:lnTo>
                      <a:pt x="783" y="4"/>
                    </a:lnTo>
                    <a:lnTo>
                      <a:pt x="820" y="0"/>
                    </a:lnTo>
                    <a:lnTo>
                      <a:pt x="857" y="4"/>
                    </a:lnTo>
                    <a:lnTo>
                      <a:pt x="892" y="15"/>
                    </a:lnTo>
                    <a:lnTo>
                      <a:pt x="926" y="32"/>
                    </a:lnTo>
                    <a:lnTo>
                      <a:pt x="956" y="57"/>
                    </a:lnTo>
                    <a:lnTo>
                      <a:pt x="981" y="87"/>
                    </a:lnTo>
                    <a:lnTo>
                      <a:pt x="997" y="121"/>
                    </a:lnTo>
                    <a:lnTo>
                      <a:pt x="1008" y="156"/>
                    </a:lnTo>
                    <a:lnTo>
                      <a:pt x="1011" y="193"/>
                    </a:lnTo>
                    <a:lnTo>
                      <a:pt x="1008" y="229"/>
                    </a:lnTo>
                    <a:lnTo>
                      <a:pt x="997" y="266"/>
                    </a:lnTo>
                    <a:lnTo>
                      <a:pt x="981" y="298"/>
                    </a:lnTo>
                    <a:lnTo>
                      <a:pt x="956" y="328"/>
                    </a:lnTo>
                    <a:lnTo>
                      <a:pt x="777" y="507"/>
                    </a:lnTo>
                    <a:lnTo>
                      <a:pt x="956" y="684"/>
                    </a:lnTo>
                    <a:lnTo>
                      <a:pt x="981" y="714"/>
                    </a:lnTo>
                    <a:lnTo>
                      <a:pt x="997" y="748"/>
                    </a:lnTo>
                    <a:lnTo>
                      <a:pt x="1008" y="783"/>
                    </a:lnTo>
                    <a:lnTo>
                      <a:pt x="1011" y="820"/>
                    </a:lnTo>
                    <a:lnTo>
                      <a:pt x="1008" y="858"/>
                    </a:lnTo>
                    <a:lnTo>
                      <a:pt x="997" y="893"/>
                    </a:lnTo>
                    <a:lnTo>
                      <a:pt x="981" y="927"/>
                    </a:lnTo>
                    <a:lnTo>
                      <a:pt x="956" y="957"/>
                    </a:lnTo>
                    <a:lnTo>
                      <a:pt x="926" y="982"/>
                    </a:lnTo>
                    <a:lnTo>
                      <a:pt x="892" y="999"/>
                    </a:lnTo>
                    <a:lnTo>
                      <a:pt x="857" y="1010"/>
                    </a:lnTo>
                    <a:lnTo>
                      <a:pt x="820" y="1013"/>
                    </a:lnTo>
                    <a:lnTo>
                      <a:pt x="783" y="1010"/>
                    </a:lnTo>
                    <a:lnTo>
                      <a:pt x="747" y="999"/>
                    </a:lnTo>
                    <a:lnTo>
                      <a:pt x="714" y="982"/>
                    </a:lnTo>
                    <a:lnTo>
                      <a:pt x="683" y="957"/>
                    </a:lnTo>
                    <a:lnTo>
                      <a:pt x="506" y="778"/>
                    </a:lnTo>
                    <a:lnTo>
                      <a:pt x="327" y="957"/>
                    </a:lnTo>
                    <a:lnTo>
                      <a:pt x="297" y="982"/>
                    </a:lnTo>
                    <a:lnTo>
                      <a:pt x="264" y="999"/>
                    </a:lnTo>
                    <a:lnTo>
                      <a:pt x="228" y="1010"/>
                    </a:lnTo>
                    <a:lnTo>
                      <a:pt x="191" y="1013"/>
                    </a:lnTo>
                    <a:lnTo>
                      <a:pt x="156" y="1010"/>
                    </a:lnTo>
                    <a:lnTo>
                      <a:pt x="120" y="999"/>
                    </a:lnTo>
                    <a:lnTo>
                      <a:pt x="86" y="982"/>
                    </a:lnTo>
                    <a:lnTo>
                      <a:pt x="56" y="957"/>
                    </a:lnTo>
                    <a:lnTo>
                      <a:pt x="32" y="927"/>
                    </a:lnTo>
                    <a:lnTo>
                      <a:pt x="14" y="893"/>
                    </a:lnTo>
                    <a:lnTo>
                      <a:pt x="3" y="858"/>
                    </a:lnTo>
                    <a:lnTo>
                      <a:pt x="0" y="820"/>
                    </a:lnTo>
                    <a:lnTo>
                      <a:pt x="3" y="783"/>
                    </a:lnTo>
                    <a:lnTo>
                      <a:pt x="14" y="748"/>
                    </a:lnTo>
                    <a:lnTo>
                      <a:pt x="32" y="714"/>
                    </a:lnTo>
                    <a:lnTo>
                      <a:pt x="56" y="684"/>
                    </a:lnTo>
                    <a:lnTo>
                      <a:pt x="234" y="507"/>
                    </a:lnTo>
                    <a:lnTo>
                      <a:pt x="56" y="328"/>
                    </a:lnTo>
                    <a:lnTo>
                      <a:pt x="32" y="298"/>
                    </a:lnTo>
                    <a:lnTo>
                      <a:pt x="14" y="266"/>
                    </a:lnTo>
                    <a:lnTo>
                      <a:pt x="3" y="229"/>
                    </a:lnTo>
                    <a:lnTo>
                      <a:pt x="0" y="193"/>
                    </a:lnTo>
                    <a:lnTo>
                      <a:pt x="3" y="156"/>
                    </a:lnTo>
                    <a:lnTo>
                      <a:pt x="14" y="121"/>
                    </a:lnTo>
                    <a:lnTo>
                      <a:pt x="32" y="87"/>
                    </a:lnTo>
                    <a:lnTo>
                      <a:pt x="56" y="57"/>
                    </a:lnTo>
                    <a:lnTo>
                      <a:pt x="86" y="32"/>
                    </a:lnTo>
                    <a:lnTo>
                      <a:pt x="120" y="15"/>
                    </a:lnTo>
                    <a:lnTo>
                      <a:pt x="156" y="4"/>
                    </a:lnTo>
                    <a:lnTo>
                      <a:pt x="19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76" name="Freeform 359">
                <a:extLst>
                  <a:ext uri="{FF2B5EF4-FFF2-40B4-BE49-F238E27FC236}">
                    <a16:creationId xmlns:a16="http://schemas.microsoft.com/office/drawing/2014/main" id="{A3264D78-9CA6-91B3-1792-DDC349C683C1}"/>
                  </a:ext>
                </a:extLst>
              </p:cNvPr>
              <p:cNvSpPr>
                <a:spLocks/>
              </p:cNvSpPr>
              <p:nvPr/>
            </p:nvSpPr>
            <p:spPr bwMode="auto">
              <a:xfrm>
                <a:off x="7259" y="5500"/>
                <a:ext cx="506" cy="506"/>
              </a:xfrm>
              <a:custGeom>
                <a:avLst/>
                <a:gdLst>
                  <a:gd name="T0" fmla="*/ 229 w 1013"/>
                  <a:gd name="T1" fmla="*/ 3 h 1013"/>
                  <a:gd name="T2" fmla="*/ 298 w 1013"/>
                  <a:gd name="T3" fmla="*/ 32 h 1013"/>
                  <a:gd name="T4" fmla="*/ 507 w 1013"/>
                  <a:gd name="T5" fmla="*/ 235 h 1013"/>
                  <a:gd name="T6" fmla="*/ 716 w 1013"/>
                  <a:gd name="T7" fmla="*/ 32 h 1013"/>
                  <a:gd name="T8" fmla="*/ 785 w 1013"/>
                  <a:gd name="T9" fmla="*/ 3 h 1013"/>
                  <a:gd name="T10" fmla="*/ 858 w 1013"/>
                  <a:gd name="T11" fmla="*/ 3 h 1013"/>
                  <a:gd name="T12" fmla="*/ 927 w 1013"/>
                  <a:gd name="T13" fmla="*/ 32 h 1013"/>
                  <a:gd name="T14" fmla="*/ 982 w 1013"/>
                  <a:gd name="T15" fmla="*/ 86 h 1013"/>
                  <a:gd name="T16" fmla="*/ 1010 w 1013"/>
                  <a:gd name="T17" fmla="*/ 156 h 1013"/>
                  <a:gd name="T18" fmla="*/ 1010 w 1013"/>
                  <a:gd name="T19" fmla="*/ 230 h 1013"/>
                  <a:gd name="T20" fmla="*/ 982 w 1013"/>
                  <a:gd name="T21" fmla="*/ 299 h 1013"/>
                  <a:gd name="T22" fmla="*/ 778 w 1013"/>
                  <a:gd name="T23" fmla="*/ 506 h 1013"/>
                  <a:gd name="T24" fmla="*/ 982 w 1013"/>
                  <a:gd name="T25" fmla="*/ 715 h 1013"/>
                  <a:gd name="T26" fmla="*/ 1010 w 1013"/>
                  <a:gd name="T27" fmla="*/ 784 h 1013"/>
                  <a:gd name="T28" fmla="*/ 1010 w 1013"/>
                  <a:gd name="T29" fmla="*/ 857 h 1013"/>
                  <a:gd name="T30" fmla="*/ 982 w 1013"/>
                  <a:gd name="T31" fmla="*/ 926 h 1013"/>
                  <a:gd name="T32" fmla="*/ 927 w 1013"/>
                  <a:gd name="T33" fmla="*/ 981 h 1013"/>
                  <a:gd name="T34" fmla="*/ 858 w 1013"/>
                  <a:gd name="T35" fmla="*/ 1009 h 1013"/>
                  <a:gd name="T36" fmla="*/ 783 w 1013"/>
                  <a:gd name="T37" fmla="*/ 1009 h 1013"/>
                  <a:gd name="T38" fmla="*/ 716 w 1013"/>
                  <a:gd name="T39" fmla="*/ 981 h 1013"/>
                  <a:gd name="T40" fmla="*/ 507 w 1013"/>
                  <a:gd name="T41" fmla="*/ 779 h 1013"/>
                  <a:gd name="T42" fmla="*/ 298 w 1013"/>
                  <a:gd name="T43" fmla="*/ 981 h 1013"/>
                  <a:gd name="T44" fmla="*/ 229 w 1013"/>
                  <a:gd name="T45" fmla="*/ 1009 h 1013"/>
                  <a:gd name="T46" fmla="*/ 156 w 1013"/>
                  <a:gd name="T47" fmla="*/ 1009 h 1013"/>
                  <a:gd name="T48" fmla="*/ 87 w 1013"/>
                  <a:gd name="T49" fmla="*/ 981 h 1013"/>
                  <a:gd name="T50" fmla="*/ 32 w 1013"/>
                  <a:gd name="T51" fmla="*/ 926 h 1013"/>
                  <a:gd name="T52" fmla="*/ 4 w 1013"/>
                  <a:gd name="T53" fmla="*/ 857 h 1013"/>
                  <a:gd name="T54" fmla="*/ 4 w 1013"/>
                  <a:gd name="T55" fmla="*/ 784 h 1013"/>
                  <a:gd name="T56" fmla="*/ 32 w 1013"/>
                  <a:gd name="T57" fmla="*/ 715 h 1013"/>
                  <a:gd name="T58" fmla="*/ 236 w 1013"/>
                  <a:gd name="T59" fmla="*/ 506 h 1013"/>
                  <a:gd name="T60" fmla="*/ 32 w 1013"/>
                  <a:gd name="T61" fmla="*/ 299 h 1013"/>
                  <a:gd name="T62" fmla="*/ 4 w 1013"/>
                  <a:gd name="T63" fmla="*/ 230 h 1013"/>
                  <a:gd name="T64" fmla="*/ 4 w 1013"/>
                  <a:gd name="T65" fmla="*/ 156 h 1013"/>
                  <a:gd name="T66" fmla="*/ 32 w 1013"/>
                  <a:gd name="T67" fmla="*/ 86 h 1013"/>
                  <a:gd name="T68" fmla="*/ 87 w 1013"/>
                  <a:gd name="T69" fmla="*/ 32 h 1013"/>
                  <a:gd name="T70" fmla="*/ 156 w 1013"/>
                  <a:gd name="T71" fmla="*/ 3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13" h="1013">
                    <a:moveTo>
                      <a:pt x="193" y="0"/>
                    </a:moveTo>
                    <a:lnTo>
                      <a:pt x="229" y="3"/>
                    </a:lnTo>
                    <a:lnTo>
                      <a:pt x="266" y="14"/>
                    </a:lnTo>
                    <a:lnTo>
                      <a:pt x="298" y="32"/>
                    </a:lnTo>
                    <a:lnTo>
                      <a:pt x="328" y="56"/>
                    </a:lnTo>
                    <a:lnTo>
                      <a:pt x="507" y="235"/>
                    </a:lnTo>
                    <a:lnTo>
                      <a:pt x="684" y="56"/>
                    </a:lnTo>
                    <a:lnTo>
                      <a:pt x="716" y="32"/>
                    </a:lnTo>
                    <a:lnTo>
                      <a:pt x="748" y="14"/>
                    </a:lnTo>
                    <a:lnTo>
                      <a:pt x="785" y="3"/>
                    </a:lnTo>
                    <a:lnTo>
                      <a:pt x="820" y="0"/>
                    </a:lnTo>
                    <a:lnTo>
                      <a:pt x="858" y="3"/>
                    </a:lnTo>
                    <a:lnTo>
                      <a:pt x="893" y="14"/>
                    </a:lnTo>
                    <a:lnTo>
                      <a:pt x="927" y="32"/>
                    </a:lnTo>
                    <a:lnTo>
                      <a:pt x="957" y="56"/>
                    </a:lnTo>
                    <a:lnTo>
                      <a:pt x="982" y="86"/>
                    </a:lnTo>
                    <a:lnTo>
                      <a:pt x="999" y="120"/>
                    </a:lnTo>
                    <a:lnTo>
                      <a:pt x="1010" y="156"/>
                    </a:lnTo>
                    <a:lnTo>
                      <a:pt x="1013" y="193"/>
                    </a:lnTo>
                    <a:lnTo>
                      <a:pt x="1010" y="230"/>
                    </a:lnTo>
                    <a:lnTo>
                      <a:pt x="999" y="265"/>
                    </a:lnTo>
                    <a:lnTo>
                      <a:pt x="982" y="299"/>
                    </a:lnTo>
                    <a:lnTo>
                      <a:pt x="957" y="329"/>
                    </a:lnTo>
                    <a:lnTo>
                      <a:pt x="778" y="506"/>
                    </a:lnTo>
                    <a:lnTo>
                      <a:pt x="957" y="685"/>
                    </a:lnTo>
                    <a:lnTo>
                      <a:pt x="982" y="715"/>
                    </a:lnTo>
                    <a:lnTo>
                      <a:pt x="999" y="749"/>
                    </a:lnTo>
                    <a:lnTo>
                      <a:pt x="1010" y="784"/>
                    </a:lnTo>
                    <a:lnTo>
                      <a:pt x="1013" y="820"/>
                    </a:lnTo>
                    <a:lnTo>
                      <a:pt x="1010" y="857"/>
                    </a:lnTo>
                    <a:lnTo>
                      <a:pt x="999" y="892"/>
                    </a:lnTo>
                    <a:lnTo>
                      <a:pt x="982" y="926"/>
                    </a:lnTo>
                    <a:lnTo>
                      <a:pt x="957" y="956"/>
                    </a:lnTo>
                    <a:lnTo>
                      <a:pt x="927" y="981"/>
                    </a:lnTo>
                    <a:lnTo>
                      <a:pt x="893" y="998"/>
                    </a:lnTo>
                    <a:lnTo>
                      <a:pt x="858" y="1009"/>
                    </a:lnTo>
                    <a:lnTo>
                      <a:pt x="820" y="1013"/>
                    </a:lnTo>
                    <a:lnTo>
                      <a:pt x="783" y="1009"/>
                    </a:lnTo>
                    <a:lnTo>
                      <a:pt x="748" y="998"/>
                    </a:lnTo>
                    <a:lnTo>
                      <a:pt x="716" y="981"/>
                    </a:lnTo>
                    <a:lnTo>
                      <a:pt x="684" y="956"/>
                    </a:lnTo>
                    <a:lnTo>
                      <a:pt x="507" y="779"/>
                    </a:lnTo>
                    <a:lnTo>
                      <a:pt x="328" y="956"/>
                    </a:lnTo>
                    <a:lnTo>
                      <a:pt x="298" y="981"/>
                    </a:lnTo>
                    <a:lnTo>
                      <a:pt x="266" y="998"/>
                    </a:lnTo>
                    <a:lnTo>
                      <a:pt x="229" y="1009"/>
                    </a:lnTo>
                    <a:lnTo>
                      <a:pt x="193" y="1013"/>
                    </a:lnTo>
                    <a:lnTo>
                      <a:pt x="156" y="1009"/>
                    </a:lnTo>
                    <a:lnTo>
                      <a:pt x="121" y="998"/>
                    </a:lnTo>
                    <a:lnTo>
                      <a:pt x="87" y="981"/>
                    </a:lnTo>
                    <a:lnTo>
                      <a:pt x="57" y="956"/>
                    </a:lnTo>
                    <a:lnTo>
                      <a:pt x="32" y="926"/>
                    </a:lnTo>
                    <a:lnTo>
                      <a:pt x="14" y="892"/>
                    </a:lnTo>
                    <a:lnTo>
                      <a:pt x="4" y="857"/>
                    </a:lnTo>
                    <a:lnTo>
                      <a:pt x="0" y="820"/>
                    </a:lnTo>
                    <a:lnTo>
                      <a:pt x="4" y="784"/>
                    </a:lnTo>
                    <a:lnTo>
                      <a:pt x="14" y="749"/>
                    </a:lnTo>
                    <a:lnTo>
                      <a:pt x="32" y="715"/>
                    </a:lnTo>
                    <a:lnTo>
                      <a:pt x="57" y="685"/>
                    </a:lnTo>
                    <a:lnTo>
                      <a:pt x="236" y="506"/>
                    </a:lnTo>
                    <a:lnTo>
                      <a:pt x="57" y="329"/>
                    </a:lnTo>
                    <a:lnTo>
                      <a:pt x="32" y="299"/>
                    </a:lnTo>
                    <a:lnTo>
                      <a:pt x="14" y="265"/>
                    </a:lnTo>
                    <a:lnTo>
                      <a:pt x="4" y="230"/>
                    </a:lnTo>
                    <a:lnTo>
                      <a:pt x="0" y="193"/>
                    </a:lnTo>
                    <a:lnTo>
                      <a:pt x="4" y="156"/>
                    </a:lnTo>
                    <a:lnTo>
                      <a:pt x="14" y="120"/>
                    </a:lnTo>
                    <a:lnTo>
                      <a:pt x="32" y="86"/>
                    </a:lnTo>
                    <a:lnTo>
                      <a:pt x="57" y="56"/>
                    </a:lnTo>
                    <a:lnTo>
                      <a:pt x="87" y="32"/>
                    </a:lnTo>
                    <a:lnTo>
                      <a:pt x="121" y="14"/>
                    </a:lnTo>
                    <a:lnTo>
                      <a:pt x="156" y="3"/>
                    </a:lnTo>
                    <a:lnTo>
                      <a:pt x="19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77" name="Freeform 360">
                <a:extLst>
                  <a:ext uri="{FF2B5EF4-FFF2-40B4-BE49-F238E27FC236}">
                    <a16:creationId xmlns:a16="http://schemas.microsoft.com/office/drawing/2014/main" id="{C04EE256-DFA8-9940-CE0A-9F6B88A3D86E}"/>
                  </a:ext>
                </a:extLst>
              </p:cNvPr>
              <p:cNvSpPr>
                <a:spLocks/>
              </p:cNvSpPr>
              <p:nvPr/>
            </p:nvSpPr>
            <p:spPr bwMode="auto">
              <a:xfrm>
                <a:off x="7531" y="4000"/>
                <a:ext cx="1363" cy="1272"/>
              </a:xfrm>
              <a:custGeom>
                <a:avLst/>
                <a:gdLst>
                  <a:gd name="T0" fmla="*/ 2092 w 2724"/>
                  <a:gd name="T1" fmla="*/ 3 h 2545"/>
                  <a:gd name="T2" fmla="*/ 2161 w 2724"/>
                  <a:gd name="T3" fmla="*/ 32 h 2545"/>
                  <a:gd name="T4" fmla="*/ 2667 w 2724"/>
                  <a:gd name="T5" fmla="*/ 533 h 2545"/>
                  <a:gd name="T6" fmla="*/ 2710 w 2724"/>
                  <a:gd name="T7" fmla="*/ 597 h 2545"/>
                  <a:gd name="T8" fmla="*/ 2724 w 2724"/>
                  <a:gd name="T9" fmla="*/ 667 h 2545"/>
                  <a:gd name="T10" fmla="*/ 2710 w 2724"/>
                  <a:gd name="T11" fmla="*/ 740 h 2545"/>
                  <a:gd name="T12" fmla="*/ 2667 w 2724"/>
                  <a:gd name="T13" fmla="*/ 804 h 2545"/>
                  <a:gd name="T14" fmla="*/ 2161 w 2724"/>
                  <a:gd name="T15" fmla="*/ 1305 h 2545"/>
                  <a:gd name="T16" fmla="*/ 2092 w 2724"/>
                  <a:gd name="T17" fmla="*/ 1333 h 2545"/>
                  <a:gd name="T18" fmla="*/ 2019 w 2724"/>
                  <a:gd name="T19" fmla="*/ 1333 h 2545"/>
                  <a:gd name="T20" fmla="*/ 1950 w 2724"/>
                  <a:gd name="T21" fmla="*/ 1305 h 2545"/>
                  <a:gd name="T22" fmla="*/ 1895 w 2724"/>
                  <a:gd name="T23" fmla="*/ 1250 h 2545"/>
                  <a:gd name="T24" fmla="*/ 1867 w 2724"/>
                  <a:gd name="T25" fmla="*/ 1181 h 2545"/>
                  <a:gd name="T26" fmla="*/ 1867 w 2724"/>
                  <a:gd name="T27" fmla="*/ 1108 h 2545"/>
                  <a:gd name="T28" fmla="*/ 1895 w 2724"/>
                  <a:gd name="T29" fmla="*/ 1039 h 2545"/>
                  <a:gd name="T30" fmla="*/ 2067 w 2724"/>
                  <a:gd name="T31" fmla="*/ 862 h 2545"/>
                  <a:gd name="T32" fmla="*/ 1801 w 2724"/>
                  <a:gd name="T33" fmla="*/ 883 h 2545"/>
                  <a:gd name="T34" fmla="*/ 1559 w 2724"/>
                  <a:gd name="T35" fmla="*/ 935 h 2545"/>
                  <a:gd name="T36" fmla="*/ 1335 w 2724"/>
                  <a:gd name="T37" fmla="*/ 1014 h 2545"/>
                  <a:gd name="T38" fmla="*/ 1133 w 2724"/>
                  <a:gd name="T39" fmla="*/ 1123 h 2545"/>
                  <a:gd name="T40" fmla="*/ 951 w 2724"/>
                  <a:gd name="T41" fmla="*/ 1257 h 2545"/>
                  <a:gd name="T42" fmla="*/ 792 w 2724"/>
                  <a:gd name="T43" fmla="*/ 1422 h 2545"/>
                  <a:gd name="T44" fmla="*/ 652 w 2724"/>
                  <a:gd name="T45" fmla="*/ 1615 h 2545"/>
                  <a:gd name="T46" fmla="*/ 565 w 2724"/>
                  <a:gd name="T47" fmla="*/ 1774 h 2545"/>
                  <a:gd name="T48" fmla="*/ 498 w 2724"/>
                  <a:gd name="T49" fmla="*/ 1928 h 2545"/>
                  <a:gd name="T50" fmla="*/ 448 w 2724"/>
                  <a:gd name="T51" fmla="*/ 2068 h 2545"/>
                  <a:gd name="T52" fmla="*/ 416 w 2724"/>
                  <a:gd name="T53" fmla="*/ 2189 h 2545"/>
                  <a:gd name="T54" fmla="*/ 397 w 2724"/>
                  <a:gd name="T55" fmla="*/ 2284 h 2545"/>
                  <a:gd name="T56" fmla="*/ 386 w 2724"/>
                  <a:gd name="T57" fmla="*/ 2346 h 2545"/>
                  <a:gd name="T58" fmla="*/ 384 w 2724"/>
                  <a:gd name="T59" fmla="*/ 2369 h 2545"/>
                  <a:gd name="T60" fmla="*/ 359 w 2724"/>
                  <a:gd name="T61" fmla="*/ 2447 h 2545"/>
                  <a:gd name="T62" fmla="*/ 306 w 2724"/>
                  <a:gd name="T63" fmla="*/ 2507 h 2545"/>
                  <a:gd name="T64" fmla="*/ 234 w 2724"/>
                  <a:gd name="T65" fmla="*/ 2539 h 2545"/>
                  <a:gd name="T66" fmla="*/ 175 w 2724"/>
                  <a:gd name="T67" fmla="*/ 2543 h 2545"/>
                  <a:gd name="T68" fmla="*/ 92 w 2724"/>
                  <a:gd name="T69" fmla="*/ 2516 h 2545"/>
                  <a:gd name="T70" fmla="*/ 32 w 2724"/>
                  <a:gd name="T71" fmla="*/ 2460 h 2545"/>
                  <a:gd name="T72" fmla="*/ 2 w 2724"/>
                  <a:gd name="T73" fmla="*/ 2380 h 2545"/>
                  <a:gd name="T74" fmla="*/ 2 w 2724"/>
                  <a:gd name="T75" fmla="*/ 2327 h 2545"/>
                  <a:gd name="T76" fmla="*/ 9 w 2724"/>
                  <a:gd name="T77" fmla="*/ 2275 h 2545"/>
                  <a:gd name="T78" fmla="*/ 23 w 2724"/>
                  <a:gd name="T79" fmla="*/ 2189 h 2545"/>
                  <a:gd name="T80" fmla="*/ 49 w 2724"/>
                  <a:gd name="T81" fmla="*/ 2070 h 2545"/>
                  <a:gd name="T82" fmla="*/ 90 w 2724"/>
                  <a:gd name="T83" fmla="*/ 1927 h 2545"/>
                  <a:gd name="T84" fmla="*/ 149 w 2724"/>
                  <a:gd name="T85" fmla="*/ 1765 h 2545"/>
                  <a:gd name="T86" fmla="*/ 225 w 2724"/>
                  <a:gd name="T87" fmla="*/ 1592 h 2545"/>
                  <a:gd name="T88" fmla="*/ 326 w 2724"/>
                  <a:gd name="T89" fmla="*/ 1411 h 2545"/>
                  <a:gd name="T90" fmla="*/ 411 w 2724"/>
                  <a:gd name="T91" fmla="*/ 1285 h 2545"/>
                  <a:gd name="T92" fmla="*/ 514 w 2724"/>
                  <a:gd name="T93" fmla="*/ 1156 h 2545"/>
                  <a:gd name="T94" fmla="*/ 632 w 2724"/>
                  <a:gd name="T95" fmla="*/ 1030 h 2545"/>
                  <a:gd name="T96" fmla="*/ 770 w 2724"/>
                  <a:gd name="T97" fmla="*/ 910 h 2545"/>
                  <a:gd name="T98" fmla="*/ 928 w 2724"/>
                  <a:gd name="T99" fmla="*/ 797 h 2545"/>
                  <a:gd name="T100" fmla="*/ 1109 w 2724"/>
                  <a:gd name="T101" fmla="*/ 696 h 2545"/>
                  <a:gd name="T102" fmla="*/ 1311 w 2724"/>
                  <a:gd name="T103" fmla="*/ 611 h 2545"/>
                  <a:gd name="T104" fmla="*/ 1537 w 2724"/>
                  <a:gd name="T105" fmla="*/ 543 h 2545"/>
                  <a:gd name="T106" fmla="*/ 1791 w 2724"/>
                  <a:gd name="T107" fmla="*/ 497 h 2545"/>
                  <a:gd name="T108" fmla="*/ 2069 w 2724"/>
                  <a:gd name="T109" fmla="*/ 478 h 2545"/>
                  <a:gd name="T110" fmla="*/ 1895 w 2724"/>
                  <a:gd name="T111" fmla="*/ 297 h 2545"/>
                  <a:gd name="T112" fmla="*/ 1867 w 2724"/>
                  <a:gd name="T113" fmla="*/ 228 h 2545"/>
                  <a:gd name="T114" fmla="*/ 1867 w 2724"/>
                  <a:gd name="T115" fmla="*/ 156 h 2545"/>
                  <a:gd name="T116" fmla="*/ 1895 w 2724"/>
                  <a:gd name="T117" fmla="*/ 87 h 2545"/>
                  <a:gd name="T118" fmla="*/ 1950 w 2724"/>
                  <a:gd name="T119" fmla="*/ 32 h 2545"/>
                  <a:gd name="T120" fmla="*/ 2019 w 2724"/>
                  <a:gd name="T121" fmla="*/ 3 h 2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24" h="2545">
                    <a:moveTo>
                      <a:pt x="2055" y="0"/>
                    </a:moveTo>
                    <a:lnTo>
                      <a:pt x="2092" y="3"/>
                    </a:lnTo>
                    <a:lnTo>
                      <a:pt x="2127" y="14"/>
                    </a:lnTo>
                    <a:lnTo>
                      <a:pt x="2161" y="32"/>
                    </a:lnTo>
                    <a:lnTo>
                      <a:pt x="2191" y="56"/>
                    </a:lnTo>
                    <a:lnTo>
                      <a:pt x="2667" y="533"/>
                    </a:lnTo>
                    <a:lnTo>
                      <a:pt x="2692" y="563"/>
                    </a:lnTo>
                    <a:lnTo>
                      <a:pt x="2710" y="597"/>
                    </a:lnTo>
                    <a:lnTo>
                      <a:pt x="2721" y="632"/>
                    </a:lnTo>
                    <a:lnTo>
                      <a:pt x="2724" y="667"/>
                    </a:lnTo>
                    <a:lnTo>
                      <a:pt x="2721" y="705"/>
                    </a:lnTo>
                    <a:lnTo>
                      <a:pt x="2710" y="740"/>
                    </a:lnTo>
                    <a:lnTo>
                      <a:pt x="2692" y="774"/>
                    </a:lnTo>
                    <a:lnTo>
                      <a:pt x="2667" y="804"/>
                    </a:lnTo>
                    <a:lnTo>
                      <a:pt x="2191" y="1280"/>
                    </a:lnTo>
                    <a:lnTo>
                      <a:pt x="2161" y="1305"/>
                    </a:lnTo>
                    <a:lnTo>
                      <a:pt x="2127" y="1323"/>
                    </a:lnTo>
                    <a:lnTo>
                      <a:pt x="2092" y="1333"/>
                    </a:lnTo>
                    <a:lnTo>
                      <a:pt x="2055" y="1337"/>
                    </a:lnTo>
                    <a:lnTo>
                      <a:pt x="2019" y="1333"/>
                    </a:lnTo>
                    <a:lnTo>
                      <a:pt x="1982" y="1323"/>
                    </a:lnTo>
                    <a:lnTo>
                      <a:pt x="1950" y="1305"/>
                    </a:lnTo>
                    <a:lnTo>
                      <a:pt x="1920" y="1280"/>
                    </a:lnTo>
                    <a:lnTo>
                      <a:pt x="1895" y="1250"/>
                    </a:lnTo>
                    <a:lnTo>
                      <a:pt x="1877" y="1216"/>
                    </a:lnTo>
                    <a:lnTo>
                      <a:pt x="1867" y="1181"/>
                    </a:lnTo>
                    <a:lnTo>
                      <a:pt x="1863" y="1144"/>
                    </a:lnTo>
                    <a:lnTo>
                      <a:pt x="1867" y="1108"/>
                    </a:lnTo>
                    <a:lnTo>
                      <a:pt x="1877" y="1071"/>
                    </a:lnTo>
                    <a:lnTo>
                      <a:pt x="1895" y="1039"/>
                    </a:lnTo>
                    <a:lnTo>
                      <a:pt x="1920" y="1009"/>
                    </a:lnTo>
                    <a:lnTo>
                      <a:pt x="2067" y="862"/>
                    </a:lnTo>
                    <a:lnTo>
                      <a:pt x="1932" y="869"/>
                    </a:lnTo>
                    <a:lnTo>
                      <a:pt x="1801" y="883"/>
                    </a:lnTo>
                    <a:lnTo>
                      <a:pt x="1677" y="906"/>
                    </a:lnTo>
                    <a:lnTo>
                      <a:pt x="1559" y="935"/>
                    </a:lnTo>
                    <a:lnTo>
                      <a:pt x="1443" y="970"/>
                    </a:lnTo>
                    <a:lnTo>
                      <a:pt x="1335" y="1014"/>
                    </a:lnTo>
                    <a:lnTo>
                      <a:pt x="1231" y="1064"/>
                    </a:lnTo>
                    <a:lnTo>
                      <a:pt x="1133" y="1123"/>
                    </a:lnTo>
                    <a:lnTo>
                      <a:pt x="1040" y="1186"/>
                    </a:lnTo>
                    <a:lnTo>
                      <a:pt x="951" y="1257"/>
                    </a:lnTo>
                    <a:lnTo>
                      <a:pt x="870" y="1337"/>
                    </a:lnTo>
                    <a:lnTo>
                      <a:pt x="792" y="1422"/>
                    </a:lnTo>
                    <a:lnTo>
                      <a:pt x="719" y="1514"/>
                    </a:lnTo>
                    <a:lnTo>
                      <a:pt x="652" y="1615"/>
                    </a:lnTo>
                    <a:lnTo>
                      <a:pt x="606" y="1695"/>
                    </a:lnTo>
                    <a:lnTo>
                      <a:pt x="565" y="1774"/>
                    </a:lnTo>
                    <a:lnTo>
                      <a:pt x="528" y="1852"/>
                    </a:lnTo>
                    <a:lnTo>
                      <a:pt x="498" y="1928"/>
                    </a:lnTo>
                    <a:lnTo>
                      <a:pt x="471" y="1999"/>
                    </a:lnTo>
                    <a:lnTo>
                      <a:pt x="448" y="2068"/>
                    </a:lnTo>
                    <a:lnTo>
                      <a:pt x="430" y="2132"/>
                    </a:lnTo>
                    <a:lnTo>
                      <a:pt x="416" y="2189"/>
                    </a:lnTo>
                    <a:lnTo>
                      <a:pt x="404" y="2240"/>
                    </a:lnTo>
                    <a:lnTo>
                      <a:pt x="397" y="2284"/>
                    </a:lnTo>
                    <a:lnTo>
                      <a:pt x="390" y="2320"/>
                    </a:lnTo>
                    <a:lnTo>
                      <a:pt x="386" y="2346"/>
                    </a:lnTo>
                    <a:lnTo>
                      <a:pt x="384" y="2362"/>
                    </a:lnTo>
                    <a:lnTo>
                      <a:pt x="384" y="2369"/>
                    </a:lnTo>
                    <a:lnTo>
                      <a:pt x="375" y="2410"/>
                    </a:lnTo>
                    <a:lnTo>
                      <a:pt x="359" y="2447"/>
                    </a:lnTo>
                    <a:lnTo>
                      <a:pt x="336" y="2479"/>
                    </a:lnTo>
                    <a:lnTo>
                      <a:pt x="306" y="2507"/>
                    </a:lnTo>
                    <a:lnTo>
                      <a:pt x="271" y="2527"/>
                    </a:lnTo>
                    <a:lnTo>
                      <a:pt x="234" y="2539"/>
                    </a:lnTo>
                    <a:lnTo>
                      <a:pt x="193" y="2545"/>
                    </a:lnTo>
                    <a:lnTo>
                      <a:pt x="175" y="2543"/>
                    </a:lnTo>
                    <a:lnTo>
                      <a:pt x="133" y="2534"/>
                    </a:lnTo>
                    <a:lnTo>
                      <a:pt x="92" y="2516"/>
                    </a:lnTo>
                    <a:lnTo>
                      <a:pt x="60" y="2491"/>
                    </a:lnTo>
                    <a:lnTo>
                      <a:pt x="32" y="2460"/>
                    </a:lnTo>
                    <a:lnTo>
                      <a:pt x="12" y="2421"/>
                    </a:lnTo>
                    <a:lnTo>
                      <a:pt x="2" y="2380"/>
                    </a:lnTo>
                    <a:lnTo>
                      <a:pt x="0" y="2336"/>
                    </a:lnTo>
                    <a:lnTo>
                      <a:pt x="2" y="2327"/>
                    </a:lnTo>
                    <a:lnTo>
                      <a:pt x="3" y="2305"/>
                    </a:lnTo>
                    <a:lnTo>
                      <a:pt x="9" y="2275"/>
                    </a:lnTo>
                    <a:lnTo>
                      <a:pt x="14" y="2236"/>
                    </a:lnTo>
                    <a:lnTo>
                      <a:pt x="23" y="2189"/>
                    </a:lnTo>
                    <a:lnTo>
                      <a:pt x="35" y="2132"/>
                    </a:lnTo>
                    <a:lnTo>
                      <a:pt x="49" y="2070"/>
                    </a:lnTo>
                    <a:lnTo>
                      <a:pt x="67" y="2001"/>
                    </a:lnTo>
                    <a:lnTo>
                      <a:pt x="90" y="1927"/>
                    </a:lnTo>
                    <a:lnTo>
                      <a:pt x="117" y="1849"/>
                    </a:lnTo>
                    <a:lnTo>
                      <a:pt x="149" y="1765"/>
                    </a:lnTo>
                    <a:lnTo>
                      <a:pt x="184" y="1680"/>
                    </a:lnTo>
                    <a:lnTo>
                      <a:pt x="225" y="1592"/>
                    </a:lnTo>
                    <a:lnTo>
                      <a:pt x="273" y="1501"/>
                    </a:lnTo>
                    <a:lnTo>
                      <a:pt x="326" y="1411"/>
                    </a:lnTo>
                    <a:lnTo>
                      <a:pt x="366" y="1349"/>
                    </a:lnTo>
                    <a:lnTo>
                      <a:pt x="411" y="1285"/>
                    </a:lnTo>
                    <a:lnTo>
                      <a:pt x="460" y="1222"/>
                    </a:lnTo>
                    <a:lnTo>
                      <a:pt x="514" y="1156"/>
                    </a:lnTo>
                    <a:lnTo>
                      <a:pt x="570" y="1094"/>
                    </a:lnTo>
                    <a:lnTo>
                      <a:pt x="632" y="1030"/>
                    </a:lnTo>
                    <a:lnTo>
                      <a:pt x="700" y="970"/>
                    </a:lnTo>
                    <a:lnTo>
                      <a:pt x="770" y="910"/>
                    </a:lnTo>
                    <a:lnTo>
                      <a:pt x="847" y="852"/>
                    </a:lnTo>
                    <a:lnTo>
                      <a:pt x="928" y="797"/>
                    </a:lnTo>
                    <a:lnTo>
                      <a:pt x="1017" y="745"/>
                    </a:lnTo>
                    <a:lnTo>
                      <a:pt x="1109" y="696"/>
                    </a:lnTo>
                    <a:lnTo>
                      <a:pt x="1208" y="651"/>
                    </a:lnTo>
                    <a:lnTo>
                      <a:pt x="1311" y="611"/>
                    </a:lnTo>
                    <a:lnTo>
                      <a:pt x="1422" y="575"/>
                    </a:lnTo>
                    <a:lnTo>
                      <a:pt x="1537" y="543"/>
                    </a:lnTo>
                    <a:lnTo>
                      <a:pt x="1661" y="519"/>
                    </a:lnTo>
                    <a:lnTo>
                      <a:pt x="1791" y="497"/>
                    </a:lnTo>
                    <a:lnTo>
                      <a:pt x="1925" y="483"/>
                    </a:lnTo>
                    <a:lnTo>
                      <a:pt x="2069" y="478"/>
                    </a:lnTo>
                    <a:lnTo>
                      <a:pt x="1920" y="327"/>
                    </a:lnTo>
                    <a:lnTo>
                      <a:pt x="1895" y="297"/>
                    </a:lnTo>
                    <a:lnTo>
                      <a:pt x="1877" y="264"/>
                    </a:lnTo>
                    <a:lnTo>
                      <a:pt x="1867" y="228"/>
                    </a:lnTo>
                    <a:lnTo>
                      <a:pt x="1863" y="193"/>
                    </a:lnTo>
                    <a:lnTo>
                      <a:pt x="1867" y="156"/>
                    </a:lnTo>
                    <a:lnTo>
                      <a:pt x="1877" y="120"/>
                    </a:lnTo>
                    <a:lnTo>
                      <a:pt x="1895" y="87"/>
                    </a:lnTo>
                    <a:lnTo>
                      <a:pt x="1920" y="56"/>
                    </a:lnTo>
                    <a:lnTo>
                      <a:pt x="1950" y="32"/>
                    </a:lnTo>
                    <a:lnTo>
                      <a:pt x="1982" y="14"/>
                    </a:lnTo>
                    <a:lnTo>
                      <a:pt x="2019" y="3"/>
                    </a:lnTo>
                    <a:lnTo>
                      <a:pt x="205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grpSp>
          <p:nvGrpSpPr>
            <p:cNvPr id="84" name="Group 375">
              <a:extLst>
                <a:ext uri="{FF2B5EF4-FFF2-40B4-BE49-F238E27FC236}">
                  <a16:creationId xmlns:a16="http://schemas.microsoft.com/office/drawing/2014/main" id="{2C2986D6-4240-E001-6E90-F7D8F1864AEF}"/>
                </a:ext>
              </a:extLst>
            </p:cNvPr>
            <p:cNvGrpSpPr>
              <a:grpSpLocks noChangeAspect="1"/>
            </p:cNvGrpSpPr>
            <p:nvPr/>
          </p:nvGrpSpPr>
          <p:grpSpPr bwMode="auto">
            <a:xfrm>
              <a:off x="7556172" y="3909193"/>
              <a:ext cx="423027" cy="357360"/>
              <a:chOff x="131" y="3696"/>
              <a:chExt cx="2944" cy="2487"/>
            </a:xfrm>
            <a:solidFill>
              <a:schemeClr val="bg1"/>
            </a:solidFill>
          </p:grpSpPr>
          <p:sp>
            <p:nvSpPr>
              <p:cNvPr id="85" name="Freeform 377">
                <a:extLst>
                  <a:ext uri="{FF2B5EF4-FFF2-40B4-BE49-F238E27FC236}">
                    <a16:creationId xmlns:a16="http://schemas.microsoft.com/office/drawing/2014/main" id="{87C16457-7121-0111-610A-BB2D44B55318}"/>
                  </a:ext>
                </a:extLst>
              </p:cNvPr>
              <p:cNvSpPr>
                <a:spLocks/>
              </p:cNvSpPr>
              <p:nvPr/>
            </p:nvSpPr>
            <p:spPr bwMode="auto">
              <a:xfrm>
                <a:off x="2664" y="5415"/>
                <a:ext cx="411" cy="768"/>
              </a:xfrm>
              <a:custGeom>
                <a:avLst/>
                <a:gdLst>
                  <a:gd name="T0" fmla="*/ 154 w 823"/>
                  <a:gd name="T1" fmla="*/ 0 h 1537"/>
                  <a:gd name="T2" fmla="*/ 668 w 823"/>
                  <a:gd name="T3" fmla="*/ 0 h 1537"/>
                  <a:gd name="T4" fmla="*/ 709 w 823"/>
                  <a:gd name="T5" fmla="*/ 6 h 1537"/>
                  <a:gd name="T6" fmla="*/ 747 w 823"/>
                  <a:gd name="T7" fmla="*/ 22 h 1537"/>
                  <a:gd name="T8" fmla="*/ 779 w 823"/>
                  <a:gd name="T9" fmla="*/ 45 h 1537"/>
                  <a:gd name="T10" fmla="*/ 802 w 823"/>
                  <a:gd name="T11" fmla="*/ 77 h 1537"/>
                  <a:gd name="T12" fmla="*/ 818 w 823"/>
                  <a:gd name="T13" fmla="*/ 114 h 1537"/>
                  <a:gd name="T14" fmla="*/ 823 w 823"/>
                  <a:gd name="T15" fmla="*/ 156 h 1537"/>
                  <a:gd name="T16" fmla="*/ 823 w 823"/>
                  <a:gd name="T17" fmla="*/ 1382 h 1537"/>
                  <a:gd name="T18" fmla="*/ 818 w 823"/>
                  <a:gd name="T19" fmla="*/ 1423 h 1537"/>
                  <a:gd name="T20" fmla="*/ 802 w 823"/>
                  <a:gd name="T21" fmla="*/ 1460 h 1537"/>
                  <a:gd name="T22" fmla="*/ 779 w 823"/>
                  <a:gd name="T23" fmla="*/ 1492 h 1537"/>
                  <a:gd name="T24" fmla="*/ 747 w 823"/>
                  <a:gd name="T25" fmla="*/ 1516 h 1537"/>
                  <a:gd name="T26" fmla="*/ 709 w 823"/>
                  <a:gd name="T27" fmla="*/ 1532 h 1537"/>
                  <a:gd name="T28" fmla="*/ 668 w 823"/>
                  <a:gd name="T29" fmla="*/ 1537 h 1537"/>
                  <a:gd name="T30" fmla="*/ 154 w 823"/>
                  <a:gd name="T31" fmla="*/ 1537 h 1537"/>
                  <a:gd name="T32" fmla="*/ 113 w 823"/>
                  <a:gd name="T33" fmla="*/ 1532 h 1537"/>
                  <a:gd name="T34" fmla="*/ 77 w 823"/>
                  <a:gd name="T35" fmla="*/ 1516 h 1537"/>
                  <a:gd name="T36" fmla="*/ 45 w 823"/>
                  <a:gd name="T37" fmla="*/ 1492 h 1537"/>
                  <a:gd name="T38" fmla="*/ 22 w 823"/>
                  <a:gd name="T39" fmla="*/ 1460 h 1537"/>
                  <a:gd name="T40" fmla="*/ 6 w 823"/>
                  <a:gd name="T41" fmla="*/ 1423 h 1537"/>
                  <a:gd name="T42" fmla="*/ 0 w 823"/>
                  <a:gd name="T43" fmla="*/ 1382 h 1537"/>
                  <a:gd name="T44" fmla="*/ 0 w 823"/>
                  <a:gd name="T45" fmla="*/ 156 h 1537"/>
                  <a:gd name="T46" fmla="*/ 6 w 823"/>
                  <a:gd name="T47" fmla="*/ 114 h 1537"/>
                  <a:gd name="T48" fmla="*/ 22 w 823"/>
                  <a:gd name="T49" fmla="*/ 77 h 1537"/>
                  <a:gd name="T50" fmla="*/ 45 w 823"/>
                  <a:gd name="T51" fmla="*/ 45 h 1537"/>
                  <a:gd name="T52" fmla="*/ 77 w 823"/>
                  <a:gd name="T53" fmla="*/ 22 h 1537"/>
                  <a:gd name="T54" fmla="*/ 113 w 823"/>
                  <a:gd name="T55" fmla="*/ 6 h 1537"/>
                  <a:gd name="T56" fmla="*/ 154 w 823"/>
                  <a:gd name="T57"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3" h="1537">
                    <a:moveTo>
                      <a:pt x="154" y="0"/>
                    </a:moveTo>
                    <a:lnTo>
                      <a:pt x="668" y="0"/>
                    </a:lnTo>
                    <a:lnTo>
                      <a:pt x="709" y="6"/>
                    </a:lnTo>
                    <a:lnTo>
                      <a:pt x="747" y="22"/>
                    </a:lnTo>
                    <a:lnTo>
                      <a:pt x="779" y="45"/>
                    </a:lnTo>
                    <a:lnTo>
                      <a:pt x="802" y="77"/>
                    </a:lnTo>
                    <a:lnTo>
                      <a:pt x="818" y="114"/>
                    </a:lnTo>
                    <a:lnTo>
                      <a:pt x="823" y="156"/>
                    </a:lnTo>
                    <a:lnTo>
                      <a:pt x="823" y="1382"/>
                    </a:lnTo>
                    <a:lnTo>
                      <a:pt x="818" y="1423"/>
                    </a:lnTo>
                    <a:lnTo>
                      <a:pt x="802" y="1460"/>
                    </a:lnTo>
                    <a:lnTo>
                      <a:pt x="779" y="1492"/>
                    </a:lnTo>
                    <a:lnTo>
                      <a:pt x="747" y="1516"/>
                    </a:lnTo>
                    <a:lnTo>
                      <a:pt x="709" y="1532"/>
                    </a:lnTo>
                    <a:lnTo>
                      <a:pt x="668" y="1537"/>
                    </a:lnTo>
                    <a:lnTo>
                      <a:pt x="154" y="1537"/>
                    </a:lnTo>
                    <a:lnTo>
                      <a:pt x="113" y="1532"/>
                    </a:lnTo>
                    <a:lnTo>
                      <a:pt x="77" y="1516"/>
                    </a:lnTo>
                    <a:lnTo>
                      <a:pt x="45" y="1492"/>
                    </a:lnTo>
                    <a:lnTo>
                      <a:pt x="22" y="1460"/>
                    </a:lnTo>
                    <a:lnTo>
                      <a:pt x="6" y="1423"/>
                    </a:lnTo>
                    <a:lnTo>
                      <a:pt x="0" y="1382"/>
                    </a:lnTo>
                    <a:lnTo>
                      <a:pt x="0" y="156"/>
                    </a:lnTo>
                    <a:lnTo>
                      <a:pt x="6" y="114"/>
                    </a:lnTo>
                    <a:lnTo>
                      <a:pt x="22" y="77"/>
                    </a:lnTo>
                    <a:lnTo>
                      <a:pt x="45" y="45"/>
                    </a:lnTo>
                    <a:lnTo>
                      <a:pt x="77" y="22"/>
                    </a:lnTo>
                    <a:lnTo>
                      <a:pt x="113" y="6"/>
                    </a:lnTo>
                    <a:lnTo>
                      <a:pt x="15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86" name="Freeform 378">
                <a:extLst>
                  <a:ext uri="{FF2B5EF4-FFF2-40B4-BE49-F238E27FC236}">
                    <a16:creationId xmlns:a16="http://schemas.microsoft.com/office/drawing/2014/main" id="{66178164-2D89-4245-CFA9-EEF9771E826E}"/>
                  </a:ext>
                </a:extLst>
              </p:cNvPr>
              <p:cNvSpPr>
                <a:spLocks/>
              </p:cNvSpPr>
              <p:nvPr/>
            </p:nvSpPr>
            <p:spPr bwMode="auto">
              <a:xfrm>
                <a:off x="2031" y="5120"/>
                <a:ext cx="411" cy="1063"/>
              </a:xfrm>
              <a:custGeom>
                <a:avLst/>
                <a:gdLst>
                  <a:gd name="T0" fmla="*/ 154 w 824"/>
                  <a:gd name="T1" fmla="*/ 0 h 2126"/>
                  <a:gd name="T2" fmla="*/ 668 w 824"/>
                  <a:gd name="T3" fmla="*/ 0 h 2126"/>
                  <a:gd name="T4" fmla="*/ 704 w 824"/>
                  <a:gd name="T5" fmla="*/ 4 h 2126"/>
                  <a:gd name="T6" fmla="*/ 736 w 824"/>
                  <a:gd name="T7" fmla="*/ 16 h 2126"/>
                  <a:gd name="T8" fmla="*/ 766 w 824"/>
                  <a:gd name="T9" fmla="*/ 34 h 2126"/>
                  <a:gd name="T10" fmla="*/ 790 w 824"/>
                  <a:gd name="T11" fmla="*/ 59 h 2126"/>
                  <a:gd name="T12" fmla="*/ 807 w 824"/>
                  <a:gd name="T13" fmla="*/ 88 h 2126"/>
                  <a:gd name="T14" fmla="*/ 820 w 824"/>
                  <a:gd name="T15" fmla="*/ 120 h 2126"/>
                  <a:gd name="T16" fmla="*/ 824 w 824"/>
                  <a:gd name="T17" fmla="*/ 156 h 2126"/>
                  <a:gd name="T18" fmla="*/ 824 w 824"/>
                  <a:gd name="T19" fmla="*/ 1971 h 2126"/>
                  <a:gd name="T20" fmla="*/ 818 w 824"/>
                  <a:gd name="T21" fmla="*/ 2012 h 2126"/>
                  <a:gd name="T22" fmla="*/ 802 w 824"/>
                  <a:gd name="T23" fmla="*/ 2049 h 2126"/>
                  <a:gd name="T24" fmla="*/ 779 w 824"/>
                  <a:gd name="T25" fmla="*/ 2081 h 2126"/>
                  <a:gd name="T26" fmla="*/ 747 w 824"/>
                  <a:gd name="T27" fmla="*/ 2105 h 2126"/>
                  <a:gd name="T28" fmla="*/ 709 w 824"/>
                  <a:gd name="T29" fmla="*/ 2121 h 2126"/>
                  <a:gd name="T30" fmla="*/ 668 w 824"/>
                  <a:gd name="T31" fmla="*/ 2126 h 2126"/>
                  <a:gd name="T32" fmla="*/ 154 w 824"/>
                  <a:gd name="T33" fmla="*/ 2126 h 2126"/>
                  <a:gd name="T34" fmla="*/ 113 w 824"/>
                  <a:gd name="T35" fmla="*/ 2121 h 2126"/>
                  <a:gd name="T36" fmla="*/ 75 w 824"/>
                  <a:gd name="T37" fmla="*/ 2105 h 2126"/>
                  <a:gd name="T38" fmla="*/ 45 w 824"/>
                  <a:gd name="T39" fmla="*/ 2081 h 2126"/>
                  <a:gd name="T40" fmla="*/ 20 w 824"/>
                  <a:gd name="T41" fmla="*/ 2049 h 2126"/>
                  <a:gd name="T42" fmla="*/ 6 w 824"/>
                  <a:gd name="T43" fmla="*/ 2012 h 2126"/>
                  <a:gd name="T44" fmla="*/ 0 w 824"/>
                  <a:gd name="T45" fmla="*/ 1971 h 2126"/>
                  <a:gd name="T46" fmla="*/ 0 w 824"/>
                  <a:gd name="T47" fmla="*/ 156 h 2126"/>
                  <a:gd name="T48" fmla="*/ 6 w 824"/>
                  <a:gd name="T49" fmla="*/ 115 h 2126"/>
                  <a:gd name="T50" fmla="*/ 20 w 824"/>
                  <a:gd name="T51" fmla="*/ 77 h 2126"/>
                  <a:gd name="T52" fmla="*/ 45 w 824"/>
                  <a:gd name="T53" fmla="*/ 45 h 2126"/>
                  <a:gd name="T54" fmla="*/ 75 w 824"/>
                  <a:gd name="T55" fmla="*/ 22 h 2126"/>
                  <a:gd name="T56" fmla="*/ 113 w 824"/>
                  <a:gd name="T57" fmla="*/ 6 h 2126"/>
                  <a:gd name="T58" fmla="*/ 154 w 824"/>
                  <a:gd name="T59" fmla="*/ 0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4" h="2126">
                    <a:moveTo>
                      <a:pt x="154" y="0"/>
                    </a:moveTo>
                    <a:lnTo>
                      <a:pt x="668" y="0"/>
                    </a:lnTo>
                    <a:lnTo>
                      <a:pt x="704" y="4"/>
                    </a:lnTo>
                    <a:lnTo>
                      <a:pt x="736" y="16"/>
                    </a:lnTo>
                    <a:lnTo>
                      <a:pt x="766" y="34"/>
                    </a:lnTo>
                    <a:lnTo>
                      <a:pt x="790" y="59"/>
                    </a:lnTo>
                    <a:lnTo>
                      <a:pt x="807" y="88"/>
                    </a:lnTo>
                    <a:lnTo>
                      <a:pt x="820" y="120"/>
                    </a:lnTo>
                    <a:lnTo>
                      <a:pt x="824" y="156"/>
                    </a:lnTo>
                    <a:lnTo>
                      <a:pt x="824" y="1971"/>
                    </a:lnTo>
                    <a:lnTo>
                      <a:pt x="818" y="2012"/>
                    </a:lnTo>
                    <a:lnTo>
                      <a:pt x="802" y="2049"/>
                    </a:lnTo>
                    <a:lnTo>
                      <a:pt x="779" y="2081"/>
                    </a:lnTo>
                    <a:lnTo>
                      <a:pt x="747" y="2105"/>
                    </a:lnTo>
                    <a:lnTo>
                      <a:pt x="709" y="2121"/>
                    </a:lnTo>
                    <a:lnTo>
                      <a:pt x="668" y="2126"/>
                    </a:lnTo>
                    <a:lnTo>
                      <a:pt x="154" y="2126"/>
                    </a:lnTo>
                    <a:lnTo>
                      <a:pt x="113" y="2121"/>
                    </a:lnTo>
                    <a:lnTo>
                      <a:pt x="75" y="2105"/>
                    </a:lnTo>
                    <a:lnTo>
                      <a:pt x="45" y="2081"/>
                    </a:lnTo>
                    <a:lnTo>
                      <a:pt x="20" y="2049"/>
                    </a:lnTo>
                    <a:lnTo>
                      <a:pt x="6" y="2012"/>
                    </a:lnTo>
                    <a:lnTo>
                      <a:pt x="0" y="1971"/>
                    </a:lnTo>
                    <a:lnTo>
                      <a:pt x="0" y="156"/>
                    </a:lnTo>
                    <a:lnTo>
                      <a:pt x="6" y="115"/>
                    </a:lnTo>
                    <a:lnTo>
                      <a:pt x="20" y="77"/>
                    </a:lnTo>
                    <a:lnTo>
                      <a:pt x="45" y="45"/>
                    </a:lnTo>
                    <a:lnTo>
                      <a:pt x="75" y="22"/>
                    </a:lnTo>
                    <a:lnTo>
                      <a:pt x="113" y="6"/>
                    </a:lnTo>
                    <a:lnTo>
                      <a:pt x="15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87" name="Freeform 379">
                <a:extLst>
                  <a:ext uri="{FF2B5EF4-FFF2-40B4-BE49-F238E27FC236}">
                    <a16:creationId xmlns:a16="http://schemas.microsoft.com/office/drawing/2014/main" id="{38257045-7B47-E880-4341-0B1C2D1A76AA}"/>
                  </a:ext>
                </a:extLst>
              </p:cNvPr>
              <p:cNvSpPr>
                <a:spLocks/>
              </p:cNvSpPr>
              <p:nvPr/>
            </p:nvSpPr>
            <p:spPr bwMode="auto">
              <a:xfrm>
                <a:off x="764" y="5415"/>
                <a:ext cx="412" cy="768"/>
              </a:xfrm>
              <a:custGeom>
                <a:avLst/>
                <a:gdLst>
                  <a:gd name="T0" fmla="*/ 155 w 825"/>
                  <a:gd name="T1" fmla="*/ 0 h 1537"/>
                  <a:gd name="T2" fmla="*/ 669 w 825"/>
                  <a:gd name="T3" fmla="*/ 0 h 1537"/>
                  <a:gd name="T4" fmla="*/ 710 w 825"/>
                  <a:gd name="T5" fmla="*/ 6 h 1537"/>
                  <a:gd name="T6" fmla="*/ 748 w 825"/>
                  <a:gd name="T7" fmla="*/ 22 h 1537"/>
                  <a:gd name="T8" fmla="*/ 778 w 825"/>
                  <a:gd name="T9" fmla="*/ 45 h 1537"/>
                  <a:gd name="T10" fmla="*/ 803 w 825"/>
                  <a:gd name="T11" fmla="*/ 77 h 1537"/>
                  <a:gd name="T12" fmla="*/ 819 w 825"/>
                  <a:gd name="T13" fmla="*/ 114 h 1537"/>
                  <a:gd name="T14" fmla="*/ 825 w 825"/>
                  <a:gd name="T15" fmla="*/ 156 h 1537"/>
                  <a:gd name="T16" fmla="*/ 825 w 825"/>
                  <a:gd name="T17" fmla="*/ 1382 h 1537"/>
                  <a:gd name="T18" fmla="*/ 819 w 825"/>
                  <a:gd name="T19" fmla="*/ 1423 h 1537"/>
                  <a:gd name="T20" fmla="*/ 803 w 825"/>
                  <a:gd name="T21" fmla="*/ 1460 h 1537"/>
                  <a:gd name="T22" fmla="*/ 778 w 825"/>
                  <a:gd name="T23" fmla="*/ 1492 h 1537"/>
                  <a:gd name="T24" fmla="*/ 748 w 825"/>
                  <a:gd name="T25" fmla="*/ 1516 h 1537"/>
                  <a:gd name="T26" fmla="*/ 710 w 825"/>
                  <a:gd name="T27" fmla="*/ 1532 h 1537"/>
                  <a:gd name="T28" fmla="*/ 669 w 825"/>
                  <a:gd name="T29" fmla="*/ 1537 h 1537"/>
                  <a:gd name="T30" fmla="*/ 155 w 825"/>
                  <a:gd name="T31" fmla="*/ 1537 h 1537"/>
                  <a:gd name="T32" fmla="*/ 114 w 825"/>
                  <a:gd name="T33" fmla="*/ 1532 h 1537"/>
                  <a:gd name="T34" fmla="*/ 77 w 825"/>
                  <a:gd name="T35" fmla="*/ 1516 h 1537"/>
                  <a:gd name="T36" fmla="*/ 46 w 825"/>
                  <a:gd name="T37" fmla="*/ 1492 h 1537"/>
                  <a:gd name="T38" fmla="*/ 21 w 825"/>
                  <a:gd name="T39" fmla="*/ 1460 h 1537"/>
                  <a:gd name="T40" fmla="*/ 5 w 825"/>
                  <a:gd name="T41" fmla="*/ 1423 h 1537"/>
                  <a:gd name="T42" fmla="*/ 0 w 825"/>
                  <a:gd name="T43" fmla="*/ 1382 h 1537"/>
                  <a:gd name="T44" fmla="*/ 0 w 825"/>
                  <a:gd name="T45" fmla="*/ 156 h 1537"/>
                  <a:gd name="T46" fmla="*/ 5 w 825"/>
                  <a:gd name="T47" fmla="*/ 114 h 1537"/>
                  <a:gd name="T48" fmla="*/ 21 w 825"/>
                  <a:gd name="T49" fmla="*/ 77 h 1537"/>
                  <a:gd name="T50" fmla="*/ 46 w 825"/>
                  <a:gd name="T51" fmla="*/ 45 h 1537"/>
                  <a:gd name="T52" fmla="*/ 77 w 825"/>
                  <a:gd name="T53" fmla="*/ 22 h 1537"/>
                  <a:gd name="T54" fmla="*/ 114 w 825"/>
                  <a:gd name="T55" fmla="*/ 6 h 1537"/>
                  <a:gd name="T56" fmla="*/ 155 w 825"/>
                  <a:gd name="T57"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5" h="1537">
                    <a:moveTo>
                      <a:pt x="155" y="0"/>
                    </a:moveTo>
                    <a:lnTo>
                      <a:pt x="669" y="0"/>
                    </a:lnTo>
                    <a:lnTo>
                      <a:pt x="710" y="6"/>
                    </a:lnTo>
                    <a:lnTo>
                      <a:pt x="748" y="22"/>
                    </a:lnTo>
                    <a:lnTo>
                      <a:pt x="778" y="45"/>
                    </a:lnTo>
                    <a:lnTo>
                      <a:pt x="803" y="77"/>
                    </a:lnTo>
                    <a:lnTo>
                      <a:pt x="819" y="114"/>
                    </a:lnTo>
                    <a:lnTo>
                      <a:pt x="825" y="156"/>
                    </a:lnTo>
                    <a:lnTo>
                      <a:pt x="825" y="1382"/>
                    </a:lnTo>
                    <a:lnTo>
                      <a:pt x="819" y="1423"/>
                    </a:lnTo>
                    <a:lnTo>
                      <a:pt x="803" y="1460"/>
                    </a:lnTo>
                    <a:lnTo>
                      <a:pt x="778" y="1492"/>
                    </a:lnTo>
                    <a:lnTo>
                      <a:pt x="748" y="1516"/>
                    </a:lnTo>
                    <a:lnTo>
                      <a:pt x="710" y="1532"/>
                    </a:lnTo>
                    <a:lnTo>
                      <a:pt x="669" y="1537"/>
                    </a:lnTo>
                    <a:lnTo>
                      <a:pt x="155" y="1537"/>
                    </a:lnTo>
                    <a:lnTo>
                      <a:pt x="114" y="1532"/>
                    </a:lnTo>
                    <a:lnTo>
                      <a:pt x="77" y="1516"/>
                    </a:lnTo>
                    <a:lnTo>
                      <a:pt x="46" y="1492"/>
                    </a:lnTo>
                    <a:lnTo>
                      <a:pt x="21" y="1460"/>
                    </a:lnTo>
                    <a:lnTo>
                      <a:pt x="5" y="1423"/>
                    </a:lnTo>
                    <a:lnTo>
                      <a:pt x="0" y="1382"/>
                    </a:lnTo>
                    <a:lnTo>
                      <a:pt x="0" y="156"/>
                    </a:lnTo>
                    <a:lnTo>
                      <a:pt x="5" y="114"/>
                    </a:lnTo>
                    <a:lnTo>
                      <a:pt x="21" y="77"/>
                    </a:lnTo>
                    <a:lnTo>
                      <a:pt x="46" y="45"/>
                    </a:lnTo>
                    <a:lnTo>
                      <a:pt x="77" y="22"/>
                    </a:lnTo>
                    <a:lnTo>
                      <a:pt x="114" y="6"/>
                    </a:lnTo>
                    <a:lnTo>
                      <a:pt x="15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88" name="Freeform 380">
                <a:extLst>
                  <a:ext uri="{FF2B5EF4-FFF2-40B4-BE49-F238E27FC236}">
                    <a16:creationId xmlns:a16="http://schemas.microsoft.com/office/drawing/2014/main" id="{BB78FFDF-17A3-A06C-CC71-042DB128DD2C}"/>
                  </a:ext>
                </a:extLst>
              </p:cNvPr>
              <p:cNvSpPr>
                <a:spLocks/>
              </p:cNvSpPr>
              <p:nvPr/>
            </p:nvSpPr>
            <p:spPr bwMode="auto">
              <a:xfrm>
                <a:off x="131" y="5120"/>
                <a:ext cx="412" cy="1063"/>
              </a:xfrm>
              <a:custGeom>
                <a:avLst/>
                <a:gdLst>
                  <a:gd name="T0" fmla="*/ 155 w 825"/>
                  <a:gd name="T1" fmla="*/ 0 h 2126"/>
                  <a:gd name="T2" fmla="*/ 670 w 825"/>
                  <a:gd name="T3" fmla="*/ 0 h 2126"/>
                  <a:gd name="T4" fmla="*/ 711 w 825"/>
                  <a:gd name="T5" fmla="*/ 6 h 2126"/>
                  <a:gd name="T6" fmla="*/ 748 w 825"/>
                  <a:gd name="T7" fmla="*/ 22 h 2126"/>
                  <a:gd name="T8" fmla="*/ 778 w 825"/>
                  <a:gd name="T9" fmla="*/ 45 h 2126"/>
                  <a:gd name="T10" fmla="*/ 803 w 825"/>
                  <a:gd name="T11" fmla="*/ 77 h 2126"/>
                  <a:gd name="T12" fmla="*/ 818 w 825"/>
                  <a:gd name="T13" fmla="*/ 115 h 2126"/>
                  <a:gd name="T14" fmla="*/ 825 w 825"/>
                  <a:gd name="T15" fmla="*/ 156 h 2126"/>
                  <a:gd name="T16" fmla="*/ 825 w 825"/>
                  <a:gd name="T17" fmla="*/ 1971 h 2126"/>
                  <a:gd name="T18" fmla="*/ 818 w 825"/>
                  <a:gd name="T19" fmla="*/ 2012 h 2126"/>
                  <a:gd name="T20" fmla="*/ 803 w 825"/>
                  <a:gd name="T21" fmla="*/ 2049 h 2126"/>
                  <a:gd name="T22" fmla="*/ 778 w 825"/>
                  <a:gd name="T23" fmla="*/ 2081 h 2126"/>
                  <a:gd name="T24" fmla="*/ 748 w 825"/>
                  <a:gd name="T25" fmla="*/ 2105 h 2126"/>
                  <a:gd name="T26" fmla="*/ 711 w 825"/>
                  <a:gd name="T27" fmla="*/ 2121 h 2126"/>
                  <a:gd name="T28" fmla="*/ 670 w 825"/>
                  <a:gd name="T29" fmla="*/ 2126 h 2126"/>
                  <a:gd name="T30" fmla="*/ 155 w 825"/>
                  <a:gd name="T31" fmla="*/ 2126 h 2126"/>
                  <a:gd name="T32" fmla="*/ 114 w 825"/>
                  <a:gd name="T33" fmla="*/ 2121 h 2126"/>
                  <a:gd name="T34" fmla="*/ 77 w 825"/>
                  <a:gd name="T35" fmla="*/ 2105 h 2126"/>
                  <a:gd name="T36" fmla="*/ 45 w 825"/>
                  <a:gd name="T37" fmla="*/ 2081 h 2126"/>
                  <a:gd name="T38" fmla="*/ 21 w 825"/>
                  <a:gd name="T39" fmla="*/ 2049 h 2126"/>
                  <a:gd name="T40" fmla="*/ 5 w 825"/>
                  <a:gd name="T41" fmla="*/ 2012 h 2126"/>
                  <a:gd name="T42" fmla="*/ 0 w 825"/>
                  <a:gd name="T43" fmla="*/ 1971 h 2126"/>
                  <a:gd name="T44" fmla="*/ 0 w 825"/>
                  <a:gd name="T45" fmla="*/ 156 h 2126"/>
                  <a:gd name="T46" fmla="*/ 5 w 825"/>
                  <a:gd name="T47" fmla="*/ 115 h 2126"/>
                  <a:gd name="T48" fmla="*/ 21 w 825"/>
                  <a:gd name="T49" fmla="*/ 77 h 2126"/>
                  <a:gd name="T50" fmla="*/ 45 w 825"/>
                  <a:gd name="T51" fmla="*/ 45 h 2126"/>
                  <a:gd name="T52" fmla="*/ 77 w 825"/>
                  <a:gd name="T53" fmla="*/ 22 h 2126"/>
                  <a:gd name="T54" fmla="*/ 114 w 825"/>
                  <a:gd name="T55" fmla="*/ 6 h 2126"/>
                  <a:gd name="T56" fmla="*/ 155 w 825"/>
                  <a:gd name="T57" fmla="*/ 0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5" h="2126">
                    <a:moveTo>
                      <a:pt x="155" y="0"/>
                    </a:moveTo>
                    <a:lnTo>
                      <a:pt x="670" y="0"/>
                    </a:lnTo>
                    <a:lnTo>
                      <a:pt x="711" y="6"/>
                    </a:lnTo>
                    <a:lnTo>
                      <a:pt x="748" y="22"/>
                    </a:lnTo>
                    <a:lnTo>
                      <a:pt x="778" y="45"/>
                    </a:lnTo>
                    <a:lnTo>
                      <a:pt x="803" y="77"/>
                    </a:lnTo>
                    <a:lnTo>
                      <a:pt x="818" y="115"/>
                    </a:lnTo>
                    <a:lnTo>
                      <a:pt x="825" y="156"/>
                    </a:lnTo>
                    <a:lnTo>
                      <a:pt x="825" y="1971"/>
                    </a:lnTo>
                    <a:lnTo>
                      <a:pt x="818" y="2012"/>
                    </a:lnTo>
                    <a:lnTo>
                      <a:pt x="803" y="2049"/>
                    </a:lnTo>
                    <a:lnTo>
                      <a:pt x="778" y="2081"/>
                    </a:lnTo>
                    <a:lnTo>
                      <a:pt x="748" y="2105"/>
                    </a:lnTo>
                    <a:lnTo>
                      <a:pt x="711" y="2121"/>
                    </a:lnTo>
                    <a:lnTo>
                      <a:pt x="670" y="2126"/>
                    </a:lnTo>
                    <a:lnTo>
                      <a:pt x="155" y="2126"/>
                    </a:lnTo>
                    <a:lnTo>
                      <a:pt x="114" y="2121"/>
                    </a:lnTo>
                    <a:lnTo>
                      <a:pt x="77" y="2105"/>
                    </a:lnTo>
                    <a:lnTo>
                      <a:pt x="45" y="2081"/>
                    </a:lnTo>
                    <a:lnTo>
                      <a:pt x="21" y="2049"/>
                    </a:lnTo>
                    <a:lnTo>
                      <a:pt x="5" y="2012"/>
                    </a:lnTo>
                    <a:lnTo>
                      <a:pt x="0" y="1971"/>
                    </a:lnTo>
                    <a:lnTo>
                      <a:pt x="0" y="156"/>
                    </a:lnTo>
                    <a:lnTo>
                      <a:pt x="5" y="115"/>
                    </a:lnTo>
                    <a:lnTo>
                      <a:pt x="21" y="77"/>
                    </a:lnTo>
                    <a:lnTo>
                      <a:pt x="45" y="45"/>
                    </a:lnTo>
                    <a:lnTo>
                      <a:pt x="77" y="22"/>
                    </a:lnTo>
                    <a:lnTo>
                      <a:pt x="114" y="6"/>
                    </a:lnTo>
                    <a:lnTo>
                      <a:pt x="15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89" name="Freeform 381">
                <a:extLst>
                  <a:ext uri="{FF2B5EF4-FFF2-40B4-BE49-F238E27FC236}">
                    <a16:creationId xmlns:a16="http://schemas.microsoft.com/office/drawing/2014/main" id="{31B14441-B3C0-04E3-75C9-700E84645743}"/>
                  </a:ext>
                </a:extLst>
              </p:cNvPr>
              <p:cNvSpPr>
                <a:spLocks/>
              </p:cNvSpPr>
              <p:nvPr/>
            </p:nvSpPr>
            <p:spPr bwMode="auto">
              <a:xfrm>
                <a:off x="1397" y="4728"/>
                <a:ext cx="412" cy="1455"/>
              </a:xfrm>
              <a:custGeom>
                <a:avLst/>
                <a:gdLst>
                  <a:gd name="T0" fmla="*/ 155 w 825"/>
                  <a:gd name="T1" fmla="*/ 0 h 2909"/>
                  <a:gd name="T2" fmla="*/ 669 w 825"/>
                  <a:gd name="T3" fmla="*/ 0 h 2909"/>
                  <a:gd name="T4" fmla="*/ 710 w 825"/>
                  <a:gd name="T5" fmla="*/ 5 h 2909"/>
                  <a:gd name="T6" fmla="*/ 748 w 825"/>
                  <a:gd name="T7" fmla="*/ 21 h 2909"/>
                  <a:gd name="T8" fmla="*/ 778 w 825"/>
                  <a:gd name="T9" fmla="*/ 46 h 2909"/>
                  <a:gd name="T10" fmla="*/ 803 w 825"/>
                  <a:gd name="T11" fmla="*/ 77 h 2909"/>
                  <a:gd name="T12" fmla="*/ 819 w 825"/>
                  <a:gd name="T13" fmla="*/ 114 h 2909"/>
                  <a:gd name="T14" fmla="*/ 825 w 825"/>
                  <a:gd name="T15" fmla="*/ 155 h 2909"/>
                  <a:gd name="T16" fmla="*/ 825 w 825"/>
                  <a:gd name="T17" fmla="*/ 2754 h 2909"/>
                  <a:gd name="T18" fmla="*/ 819 w 825"/>
                  <a:gd name="T19" fmla="*/ 2795 h 2909"/>
                  <a:gd name="T20" fmla="*/ 803 w 825"/>
                  <a:gd name="T21" fmla="*/ 2832 h 2909"/>
                  <a:gd name="T22" fmla="*/ 778 w 825"/>
                  <a:gd name="T23" fmla="*/ 2864 h 2909"/>
                  <a:gd name="T24" fmla="*/ 748 w 825"/>
                  <a:gd name="T25" fmla="*/ 2888 h 2909"/>
                  <a:gd name="T26" fmla="*/ 710 w 825"/>
                  <a:gd name="T27" fmla="*/ 2904 h 2909"/>
                  <a:gd name="T28" fmla="*/ 669 w 825"/>
                  <a:gd name="T29" fmla="*/ 2909 h 2909"/>
                  <a:gd name="T30" fmla="*/ 155 w 825"/>
                  <a:gd name="T31" fmla="*/ 2909 h 2909"/>
                  <a:gd name="T32" fmla="*/ 114 w 825"/>
                  <a:gd name="T33" fmla="*/ 2904 h 2909"/>
                  <a:gd name="T34" fmla="*/ 77 w 825"/>
                  <a:gd name="T35" fmla="*/ 2888 h 2909"/>
                  <a:gd name="T36" fmla="*/ 46 w 825"/>
                  <a:gd name="T37" fmla="*/ 2864 h 2909"/>
                  <a:gd name="T38" fmla="*/ 21 w 825"/>
                  <a:gd name="T39" fmla="*/ 2832 h 2909"/>
                  <a:gd name="T40" fmla="*/ 5 w 825"/>
                  <a:gd name="T41" fmla="*/ 2795 h 2909"/>
                  <a:gd name="T42" fmla="*/ 0 w 825"/>
                  <a:gd name="T43" fmla="*/ 2754 h 2909"/>
                  <a:gd name="T44" fmla="*/ 0 w 825"/>
                  <a:gd name="T45" fmla="*/ 155 h 2909"/>
                  <a:gd name="T46" fmla="*/ 5 w 825"/>
                  <a:gd name="T47" fmla="*/ 114 h 2909"/>
                  <a:gd name="T48" fmla="*/ 21 w 825"/>
                  <a:gd name="T49" fmla="*/ 77 h 2909"/>
                  <a:gd name="T50" fmla="*/ 46 w 825"/>
                  <a:gd name="T51" fmla="*/ 46 h 2909"/>
                  <a:gd name="T52" fmla="*/ 77 w 825"/>
                  <a:gd name="T53" fmla="*/ 21 h 2909"/>
                  <a:gd name="T54" fmla="*/ 114 w 825"/>
                  <a:gd name="T55" fmla="*/ 5 h 2909"/>
                  <a:gd name="T56" fmla="*/ 155 w 825"/>
                  <a:gd name="T57" fmla="*/ 0 h 2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5" h="2909">
                    <a:moveTo>
                      <a:pt x="155" y="0"/>
                    </a:moveTo>
                    <a:lnTo>
                      <a:pt x="669" y="0"/>
                    </a:lnTo>
                    <a:lnTo>
                      <a:pt x="710" y="5"/>
                    </a:lnTo>
                    <a:lnTo>
                      <a:pt x="748" y="21"/>
                    </a:lnTo>
                    <a:lnTo>
                      <a:pt x="778" y="46"/>
                    </a:lnTo>
                    <a:lnTo>
                      <a:pt x="803" y="77"/>
                    </a:lnTo>
                    <a:lnTo>
                      <a:pt x="819" y="114"/>
                    </a:lnTo>
                    <a:lnTo>
                      <a:pt x="825" y="155"/>
                    </a:lnTo>
                    <a:lnTo>
                      <a:pt x="825" y="2754"/>
                    </a:lnTo>
                    <a:lnTo>
                      <a:pt x="819" y="2795"/>
                    </a:lnTo>
                    <a:lnTo>
                      <a:pt x="803" y="2832"/>
                    </a:lnTo>
                    <a:lnTo>
                      <a:pt x="778" y="2864"/>
                    </a:lnTo>
                    <a:lnTo>
                      <a:pt x="748" y="2888"/>
                    </a:lnTo>
                    <a:lnTo>
                      <a:pt x="710" y="2904"/>
                    </a:lnTo>
                    <a:lnTo>
                      <a:pt x="669" y="2909"/>
                    </a:lnTo>
                    <a:lnTo>
                      <a:pt x="155" y="2909"/>
                    </a:lnTo>
                    <a:lnTo>
                      <a:pt x="114" y="2904"/>
                    </a:lnTo>
                    <a:lnTo>
                      <a:pt x="77" y="2888"/>
                    </a:lnTo>
                    <a:lnTo>
                      <a:pt x="46" y="2864"/>
                    </a:lnTo>
                    <a:lnTo>
                      <a:pt x="21" y="2832"/>
                    </a:lnTo>
                    <a:lnTo>
                      <a:pt x="5" y="2795"/>
                    </a:lnTo>
                    <a:lnTo>
                      <a:pt x="0" y="2754"/>
                    </a:lnTo>
                    <a:lnTo>
                      <a:pt x="0" y="155"/>
                    </a:lnTo>
                    <a:lnTo>
                      <a:pt x="5" y="114"/>
                    </a:lnTo>
                    <a:lnTo>
                      <a:pt x="21" y="77"/>
                    </a:lnTo>
                    <a:lnTo>
                      <a:pt x="46" y="46"/>
                    </a:lnTo>
                    <a:lnTo>
                      <a:pt x="77" y="21"/>
                    </a:lnTo>
                    <a:lnTo>
                      <a:pt x="114" y="5"/>
                    </a:lnTo>
                    <a:lnTo>
                      <a:pt x="15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90" name="Freeform 382">
                <a:extLst>
                  <a:ext uri="{FF2B5EF4-FFF2-40B4-BE49-F238E27FC236}">
                    <a16:creationId xmlns:a16="http://schemas.microsoft.com/office/drawing/2014/main" id="{537545C3-EB0F-5C5C-C581-92256008C9A5}"/>
                  </a:ext>
                </a:extLst>
              </p:cNvPr>
              <p:cNvSpPr>
                <a:spLocks/>
              </p:cNvSpPr>
              <p:nvPr/>
            </p:nvSpPr>
            <p:spPr bwMode="auto">
              <a:xfrm>
                <a:off x="182" y="3696"/>
                <a:ext cx="2843" cy="1338"/>
              </a:xfrm>
              <a:custGeom>
                <a:avLst/>
                <a:gdLst>
                  <a:gd name="T0" fmla="*/ 3239 w 5686"/>
                  <a:gd name="T1" fmla="*/ 2 h 2675"/>
                  <a:gd name="T2" fmla="*/ 3317 w 5686"/>
                  <a:gd name="T3" fmla="*/ 30 h 2675"/>
                  <a:gd name="T4" fmla="*/ 5301 w 5686"/>
                  <a:gd name="T5" fmla="*/ 2018 h 2675"/>
                  <a:gd name="T6" fmla="*/ 5306 w 5686"/>
                  <a:gd name="T7" fmla="*/ 1818 h 2675"/>
                  <a:gd name="T8" fmla="*/ 5344 w 5686"/>
                  <a:gd name="T9" fmla="*/ 1742 h 2675"/>
                  <a:gd name="T10" fmla="*/ 5410 w 5686"/>
                  <a:gd name="T11" fmla="*/ 1690 h 2675"/>
                  <a:gd name="T12" fmla="*/ 5494 w 5686"/>
                  <a:gd name="T13" fmla="*/ 1670 h 2675"/>
                  <a:gd name="T14" fmla="*/ 5578 w 5686"/>
                  <a:gd name="T15" fmla="*/ 1690 h 2675"/>
                  <a:gd name="T16" fmla="*/ 5644 w 5686"/>
                  <a:gd name="T17" fmla="*/ 1742 h 2675"/>
                  <a:gd name="T18" fmla="*/ 5681 w 5686"/>
                  <a:gd name="T19" fmla="*/ 1818 h 2675"/>
                  <a:gd name="T20" fmla="*/ 5686 w 5686"/>
                  <a:gd name="T21" fmla="*/ 2484 h 2675"/>
                  <a:gd name="T22" fmla="*/ 5667 w 5686"/>
                  <a:gd name="T23" fmla="*/ 2568 h 2675"/>
                  <a:gd name="T24" fmla="*/ 5613 w 5686"/>
                  <a:gd name="T25" fmla="*/ 2634 h 2675"/>
                  <a:gd name="T26" fmla="*/ 5536 w 5686"/>
                  <a:gd name="T27" fmla="*/ 2670 h 2675"/>
                  <a:gd name="T28" fmla="*/ 4872 w 5686"/>
                  <a:gd name="T29" fmla="*/ 2675 h 2675"/>
                  <a:gd name="T30" fmla="*/ 4788 w 5686"/>
                  <a:gd name="T31" fmla="*/ 2656 h 2675"/>
                  <a:gd name="T32" fmla="*/ 4722 w 5686"/>
                  <a:gd name="T33" fmla="*/ 2604 h 2675"/>
                  <a:gd name="T34" fmla="*/ 4687 w 5686"/>
                  <a:gd name="T35" fmla="*/ 2527 h 2675"/>
                  <a:gd name="T36" fmla="*/ 4687 w 5686"/>
                  <a:gd name="T37" fmla="*/ 2440 h 2675"/>
                  <a:gd name="T38" fmla="*/ 4722 w 5686"/>
                  <a:gd name="T39" fmla="*/ 2363 h 2675"/>
                  <a:gd name="T40" fmla="*/ 4788 w 5686"/>
                  <a:gd name="T41" fmla="*/ 2311 h 2675"/>
                  <a:gd name="T42" fmla="*/ 4872 w 5686"/>
                  <a:gd name="T43" fmla="*/ 2291 h 2675"/>
                  <a:gd name="T44" fmla="*/ 3240 w 5686"/>
                  <a:gd name="T45" fmla="*/ 491 h 2675"/>
                  <a:gd name="T46" fmla="*/ 1773 w 5686"/>
                  <a:gd name="T47" fmla="*/ 2622 h 2675"/>
                  <a:gd name="T48" fmla="*/ 1710 w 5686"/>
                  <a:gd name="T49" fmla="*/ 2661 h 2675"/>
                  <a:gd name="T50" fmla="*/ 1639 w 5686"/>
                  <a:gd name="T51" fmla="*/ 2675 h 2675"/>
                  <a:gd name="T52" fmla="*/ 1569 w 5686"/>
                  <a:gd name="T53" fmla="*/ 2663 h 2675"/>
                  <a:gd name="T54" fmla="*/ 87 w 5686"/>
                  <a:gd name="T55" fmla="*/ 1724 h 2675"/>
                  <a:gd name="T56" fmla="*/ 34 w 5686"/>
                  <a:gd name="T57" fmla="*/ 1670 h 2675"/>
                  <a:gd name="T58" fmla="*/ 3 w 5686"/>
                  <a:gd name="T59" fmla="*/ 1603 h 2675"/>
                  <a:gd name="T60" fmla="*/ 2 w 5686"/>
                  <a:gd name="T61" fmla="*/ 1529 h 2675"/>
                  <a:gd name="T62" fmla="*/ 28 w 5686"/>
                  <a:gd name="T63" fmla="*/ 1458 h 2675"/>
                  <a:gd name="T64" fmla="*/ 82 w 5686"/>
                  <a:gd name="T65" fmla="*/ 1403 h 2675"/>
                  <a:gd name="T66" fmla="*/ 150 w 5686"/>
                  <a:gd name="T67" fmla="*/ 1374 h 2675"/>
                  <a:gd name="T68" fmla="*/ 223 w 5686"/>
                  <a:gd name="T69" fmla="*/ 1372 h 2675"/>
                  <a:gd name="T70" fmla="*/ 294 w 5686"/>
                  <a:gd name="T71" fmla="*/ 1399 h 2675"/>
                  <a:gd name="T72" fmla="*/ 3056 w 5686"/>
                  <a:gd name="T73" fmla="*/ 82 h 2675"/>
                  <a:gd name="T74" fmla="*/ 3117 w 5686"/>
                  <a:gd name="T75" fmla="*/ 27 h 2675"/>
                  <a:gd name="T76" fmla="*/ 3196 w 5686"/>
                  <a:gd name="T77" fmla="*/ 0 h 2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86" h="2675">
                    <a:moveTo>
                      <a:pt x="3196" y="0"/>
                    </a:moveTo>
                    <a:lnTo>
                      <a:pt x="3239" y="2"/>
                    </a:lnTo>
                    <a:lnTo>
                      <a:pt x="3280" y="10"/>
                    </a:lnTo>
                    <a:lnTo>
                      <a:pt x="3317" y="30"/>
                    </a:lnTo>
                    <a:lnTo>
                      <a:pt x="3351" y="57"/>
                    </a:lnTo>
                    <a:lnTo>
                      <a:pt x="5301" y="2018"/>
                    </a:lnTo>
                    <a:lnTo>
                      <a:pt x="5301" y="1863"/>
                    </a:lnTo>
                    <a:lnTo>
                      <a:pt x="5306" y="1818"/>
                    </a:lnTo>
                    <a:lnTo>
                      <a:pt x="5320" y="1777"/>
                    </a:lnTo>
                    <a:lnTo>
                      <a:pt x="5344" y="1742"/>
                    </a:lnTo>
                    <a:lnTo>
                      <a:pt x="5374" y="1713"/>
                    </a:lnTo>
                    <a:lnTo>
                      <a:pt x="5410" y="1690"/>
                    </a:lnTo>
                    <a:lnTo>
                      <a:pt x="5449" y="1676"/>
                    </a:lnTo>
                    <a:lnTo>
                      <a:pt x="5494" y="1670"/>
                    </a:lnTo>
                    <a:lnTo>
                      <a:pt x="5538" y="1676"/>
                    </a:lnTo>
                    <a:lnTo>
                      <a:pt x="5578" y="1690"/>
                    </a:lnTo>
                    <a:lnTo>
                      <a:pt x="5613" y="1713"/>
                    </a:lnTo>
                    <a:lnTo>
                      <a:pt x="5644" y="1742"/>
                    </a:lnTo>
                    <a:lnTo>
                      <a:pt x="5667" y="1777"/>
                    </a:lnTo>
                    <a:lnTo>
                      <a:pt x="5681" y="1818"/>
                    </a:lnTo>
                    <a:lnTo>
                      <a:pt x="5686" y="1863"/>
                    </a:lnTo>
                    <a:lnTo>
                      <a:pt x="5686" y="2484"/>
                    </a:lnTo>
                    <a:lnTo>
                      <a:pt x="5681" y="2527"/>
                    </a:lnTo>
                    <a:lnTo>
                      <a:pt x="5667" y="2568"/>
                    </a:lnTo>
                    <a:lnTo>
                      <a:pt x="5644" y="2604"/>
                    </a:lnTo>
                    <a:lnTo>
                      <a:pt x="5613" y="2634"/>
                    </a:lnTo>
                    <a:lnTo>
                      <a:pt x="5578" y="2656"/>
                    </a:lnTo>
                    <a:lnTo>
                      <a:pt x="5536" y="2670"/>
                    </a:lnTo>
                    <a:lnTo>
                      <a:pt x="5494" y="2675"/>
                    </a:lnTo>
                    <a:lnTo>
                      <a:pt x="4872" y="2675"/>
                    </a:lnTo>
                    <a:lnTo>
                      <a:pt x="4829" y="2670"/>
                    </a:lnTo>
                    <a:lnTo>
                      <a:pt x="4788" y="2656"/>
                    </a:lnTo>
                    <a:lnTo>
                      <a:pt x="4753" y="2634"/>
                    </a:lnTo>
                    <a:lnTo>
                      <a:pt x="4722" y="2604"/>
                    </a:lnTo>
                    <a:lnTo>
                      <a:pt x="4701" y="2568"/>
                    </a:lnTo>
                    <a:lnTo>
                      <a:pt x="4687" y="2527"/>
                    </a:lnTo>
                    <a:lnTo>
                      <a:pt x="4681" y="2484"/>
                    </a:lnTo>
                    <a:lnTo>
                      <a:pt x="4687" y="2440"/>
                    </a:lnTo>
                    <a:lnTo>
                      <a:pt x="4701" y="2399"/>
                    </a:lnTo>
                    <a:lnTo>
                      <a:pt x="4722" y="2363"/>
                    </a:lnTo>
                    <a:lnTo>
                      <a:pt x="4753" y="2334"/>
                    </a:lnTo>
                    <a:lnTo>
                      <a:pt x="4788" y="2311"/>
                    </a:lnTo>
                    <a:lnTo>
                      <a:pt x="4829" y="2297"/>
                    </a:lnTo>
                    <a:lnTo>
                      <a:pt x="4872" y="2291"/>
                    </a:lnTo>
                    <a:lnTo>
                      <a:pt x="5031" y="2291"/>
                    </a:lnTo>
                    <a:lnTo>
                      <a:pt x="3240" y="491"/>
                    </a:lnTo>
                    <a:lnTo>
                      <a:pt x="1798" y="2591"/>
                    </a:lnTo>
                    <a:lnTo>
                      <a:pt x="1773" y="2622"/>
                    </a:lnTo>
                    <a:lnTo>
                      <a:pt x="1742" y="2645"/>
                    </a:lnTo>
                    <a:lnTo>
                      <a:pt x="1710" y="2661"/>
                    </a:lnTo>
                    <a:lnTo>
                      <a:pt x="1675" y="2672"/>
                    </a:lnTo>
                    <a:lnTo>
                      <a:pt x="1639" y="2675"/>
                    </a:lnTo>
                    <a:lnTo>
                      <a:pt x="1603" y="2672"/>
                    </a:lnTo>
                    <a:lnTo>
                      <a:pt x="1569" y="2663"/>
                    </a:lnTo>
                    <a:lnTo>
                      <a:pt x="1535" y="2645"/>
                    </a:lnTo>
                    <a:lnTo>
                      <a:pt x="87" y="1724"/>
                    </a:lnTo>
                    <a:lnTo>
                      <a:pt x="57" y="1699"/>
                    </a:lnTo>
                    <a:lnTo>
                      <a:pt x="34" y="1670"/>
                    </a:lnTo>
                    <a:lnTo>
                      <a:pt x="14" y="1638"/>
                    </a:lnTo>
                    <a:lnTo>
                      <a:pt x="3" y="1603"/>
                    </a:lnTo>
                    <a:lnTo>
                      <a:pt x="0" y="1567"/>
                    </a:lnTo>
                    <a:lnTo>
                      <a:pt x="2" y="1529"/>
                    </a:lnTo>
                    <a:lnTo>
                      <a:pt x="12" y="1494"/>
                    </a:lnTo>
                    <a:lnTo>
                      <a:pt x="28" y="1458"/>
                    </a:lnTo>
                    <a:lnTo>
                      <a:pt x="53" y="1428"/>
                    </a:lnTo>
                    <a:lnTo>
                      <a:pt x="82" y="1403"/>
                    </a:lnTo>
                    <a:lnTo>
                      <a:pt x="114" y="1385"/>
                    </a:lnTo>
                    <a:lnTo>
                      <a:pt x="150" y="1374"/>
                    </a:lnTo>
                    <a:lnTo>
                      <a:pt x="185" y="1369"/>
                    </a:lnTo>
                    <a:lnTo>
                      <a:pt x="223" y="1372"/>
                    </a:lnTo>
                    <a:lnTo>
                      <a:pt x="260" y="1381"/>
                    </a:lnTo>
                    <a:lnTo>
                      <a:pt x="294" y="1399"/>
                    </a:lnTo>
                    <a:lnTo>
                      <a:pt x="1585" y="2222"/>
                    </a:lnTo>
                    <a:lnTo>
                      <a:pt x="3056" y="82"/>
                    </a:lnTo>
                    <a:lnTo>
                      <a:pt x="3083" y="52"/>
                    </a:lnTo>
                    <a:lnTo>
                      <a:pt x="3117" y="27"/>
                    </a:lnTo>
                    <a:lnTo>
                      <a:pt x="3155" y="9"/>
                    </a:lnTo>
                    <a:lnTo>
                      <a:pt x="319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grpSp>
          <p:nvGrpSpPr>
            <p:cNvPr id="109" name="Group 108">
              <a:extLst>
                <a:ext uri="{FF2B5EF4-FFF2-40B4-BE49-F238E27FC236}">
                  <a16:creationId xmlns:a16="http://schemas.microsoft.com/office/drawing/2014/main" id="{C261D963-2EF5-265F-7999-7A3C751A20EE}"/>
                </a:ext>
              </a:extLst>
            </p:cNvPr>
            <p:cNvGrpSpPr/>
            <p:nvPr/>
          </p:nvGrpSpPr>
          <p:grpSpPr>
            <a:xfrm>
              <a:off x="6375876" y="2422770"/>
              <a:ext cx="354141" cy="350476"/>
              <a:chOff x="7940675" y="7119938"/>
              <a:chExt cx="766763" cy="758825"/>
            </a:xfrm>
            <a:solidFill>
              <a:schemeClr val="bg1"/>
            </a:solidFill>
          </p:grpSpPr>
          <p:sp>
            <p:nvSpPr>
              <p:cNvPr id="110" name="Freeform 775">
                <a:extLst>
                  <a:ext uri="{FF2B5EF4-FFF2-40B4-BE49-F238E27FC236}">
                    <a16:creationId xmlns:a16="http://schemas.microsoft.com/office/drawing/2014/main" id="{D7D2B784-3A42-A91B-32FD-EE4BBC966C0C}"/>
                  </a:ext>
                </a:extLst>
              </p:cNvPr>
              <p:cNvSpPr>
                <a:spLocks noEditPoints="1"/>
              </p:cNvSpPr>
              <p:nvPr/>
            </p:nvSpPr>
            <p:spPr bwMode="auto">
              <a:xfrm>
                <a:off x="8289925" y="7466013"/>
                <a:ext cx="417513" cy="412750"/>
              </a:xfrm>
              <a:custGeom>
                <a:avLst/>
                <a:gdLst>
                  <a:gd name="T0" fmla="*/ 640 w 1839"/>
                  <a:gd name="T1" fmla="*/ 284 h 1819"/>
                  <a:gd name="T2" fmla="*/ 498 w 1839"/>
                  <a:gd name="T3" fmla="*/ 345 h 1819"/>
                  <a:gd name="T4" fmla="*/ 379 w 1839"/>
                  <a:gd name="T5" fmla="*/ 451 h 1819"/>
                  <a:gd name="T6" fmla="*/ 302 w 1839"/>
                  <a:gd name="T7" fmla="*/ 585 h 1819"/>
                  <a:gd name="T8" fmla="*/ 271 w 1839"/>
                  <a:gd name="T9" fmla="*/ 732 h 1819"/>
                  <a:gd name="T10" fmla="*/ 287 w 1839"/>
                  <a:gd name="T11" fmla="*/ 881 h 1819"/>
                  <a:gd name="T12" fmla="*/ 348 w 1839"/>
                  <a:gd name="T13" fmla="*/ 1022 h 1819"/>
                  <a:gd name="T14" fmla="*/ 455 w 1839"/>
                  <a:gd name="T15" fmla="*/ 1140 h 1819"/>
                  <a:gd name="T16" fmla="*/ 591 w 1839"/>
                  <a:gd name="T17" fmla="*/ 1216 h 1819"/>
                  <a:gd name="T18" fmla="*/ 741 w 1839"/>
                  <a:gd name="T19" fmla="*/ 1246 h 1819"/>
                  <a:gd name="T20" fmla="*/ 892 w 1839"/>
                  <a:gd name="T21" fmla="*/ 1231 h 1819"/>
                  <a:gd name="T22" fmla="*/ 1033 w 1839"/>
                  <a:gd name="T23" fmla="*/ 1170 h 1819"/>
                  <a:gd name="T24" fmla="*/ 1152 w 1839"/>
                  <a:gd name="T25" fmla="*/ 1064 h 1819"/>
                  <a:gd name="T26" fmla="*/ 1230 w 1839"/>
                  <a:gd name="T27" fmla="*/ 930 h 1819"/>
                  <a:gd name="T28" fmla="*/ 1261 w 1839"/>
                  <a:gd name="T29" fmla="*/ 782 h 1819"/>
                  <a:gd name="T30" fmla="*/ 1244 w 1839"/>
                  <a:gd name="T31" fmla="*/ 633 h 1819"/>
                  <a:gd name="T32" fmla="*/ 1182 w 1839"/>
                  <a:gd name="T33" fmla="*/ 493 h 1819"/>
                  <a:gd name="T34" fmla="*/ 1076 w 1839"/>
                  <a:gd name="T35" fmla="*/ 375 h 1819"/>
                  <a:gd name="T36" fmla="*/ 940 w 1839"/>
                  <a:gd name="T37" fmla="*/ 299 h 1819"/>
                  <a:gd name="T38" fmla="*/ 791 w 1839"/>
                  <a:gd name="T39" fmla="*/ 268 h 1819"/>
                  <a:gd name="T40" fmla="*/ 797 w 1839"/>
                  <a:gd name="T41" fmla="*/ 0 h 1819"/>
                  <a:gd name="T42" fmla="*/ 980 w 1839"/>
                  <a:gd name="T43" fmla="*/ 31 h 1819"/>
                  <a:gd name="T44" fmla="*/ 1153 w 1839"/>
                  <a:gd name="T45" fmla="*/ 104 h 1819"/>
                  <a:gd name="T46" fmla="*/ 1307 w 1839"/>
                  <a:gd name="T47" fmla="*/ 222 h 1819"/>
                  <a:gd name="T48" fmla="*/ 1424 w 1839"/>
                  <a:gd name="T49" fmla="*/ 371 h 1819"/>
                  <a:gd name="T50" fmla="*/ 1499 w 1839"/>
                  <a:gd name="T51" fmla="*/ 540 h 1819"/>
                  <a:gd name="T52" fmla="*/ 1529 w 1839"/>
                  <a:gd name="T53" fmla="*/ 718 h 1819"/>
                  <a:gd name="T54" fmla="*/ 1517 w 1839"/>
                  <a:gd name="T55" fmla="*/ 898 h 1819"/>
                  <a:gd name="T56" fmla="*/ 1461 w 1839"/>
                  <a:gd name="T57" fmla="*/ 1071 h 1819"/>
                  <a:gd name="T58" fmla="*/ 1804 w 1839"/>
                  <a:gd name="T59" fmla="*/ 1423 h 1819"/>
                  <a:gd name="T60" fmla="*/ 1837 w 1839"/>
                  <a:gd name="T61" fmla="*/ 1520 h 1819"/>
                  <a:gd name="T62" fmla="*/ 1830 w 1839"/>
                  <a:gd name="T63" fmla="*/ 1624 h 1819"/>
                  <a:gd name="T64" fmla="*/ 1784 w 1839"/>
                  <a:gd name="T65" fmla="*/ 1716 h 1819"/>
                  <a:gd name="T66" fmla="*/ 1698 w 1839"/>
                  <a:gd name="T67" fmla="*/ 1788 h 1819"/>
                  <a:gd name="T68" fmla="*/ 1591 w 1839"/>
                  <a:gd name="T69" fmla="*/ 1819 h 1819"/>
                  <a:gd name="T70" fmla="*/ 1480 w 1839"/>
                  <a:gd name="T71" fmla="*/ 1804 h 1819"/>
                  <a:gd name="T72" fmla="*/ 1383 w 1839"/>
                  <a:gd name="T73" fmla="*/ 1743 h 1819"/>
                  <a:gd name="T74" fmla="*/ 968 w 1839"/>
                  <a:gd name="T75" fmla="*/ 1487 h 1819"/>
                  <a:gd name="T76" fmla="*/ 787 w 1839"/>
                  <a:gd name="T77" fmla="*/ 1514 h 1819"/>
                  <a:gd name="T78" fmla="*/ 605 w 1839"/>
                  <a:gd name="T79" fmla="*/ 1497 h 1819"/>
                  <a:gd name="T80" fmla="*/ 431 w 1839"/>
                  <a:gd name="T81" fmla="*/ 1438 h 1819"/>
                  <a:gd name="T82" fmla="*/ 272 w 1839"/>
                  <a:gd name="T83" fmla="*/ 1336 h 1819"/>
                  <a:gd name="T84" fmla="*/ 140 w 1839"/>
                  <a:gd name="T85" fmla="*/ 1194 h 1819"/>
                  <a:gd name="T86" fmla="*/ 51 w 1839"/>
                  <a:gd name="T87" fmla="*/ 1028 h 1819"/>
                  <a:gd name="T88" fmla="*/ 6 w 1839"/>
                  <a:gd name="T89" fmla="*/ 849 h 1819"/>
                  <a:gd name="T90" fmla="*/ 6 w 1839"/>
                  <a:gd name="T91" fmla="*/ 665 h 1819"/>
                  <a:gd name="T92" fmla="*/ 51 w 1839"/>
                  <a:gd name="T93" fmla="*/ 487 h 1819"/>
                  <a:gd name="T94" fmla="*/ 140 w 1839"/>
                  <a:gd name="T95" fmla="*/ 321 h 1819"/>
                  <a:gd name="T96" fmla="*/ 272 w 1839"/>
                  <a:gd name="T97" fmla="*/ 178 h 1819"/>
                  <a:gd name="T98" fmla="*/ 434 w 1839"/>
                  <a:gd name="T99" fmla="*/ 74 h 1819"/>
                  <a:gd name="T100" fmla="*/ 612 w 1839"/>
                  <a:gd name="T101" fmla="*/ 1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1" y="268"/>
                    </a:moveTo>
                    <a:lnTo>
                      <a:pt x="690" y="273"/>
                    </a:lnTo>
                    <a:lnTo>
                      <a:pt x="640" y="284"/>
                    </a:lnTo>
                    <a:lnTo>
                      <a:pt x="591" y="299"/>
                    </a:lnTo>
                    <a:lnTo>
                      <a:pt x="543" y="320"/>
                    </a:lnTo>
                    <a:lnTo>
                      <a:pt x="498" y="345"/>
                    </a:lnTo>
                    <a:lnTo>
                      <a:pt x="455" y="375"/>
                    </a:lnTo>
                    <a:lnTo>
                      <a:pt x="416" y="411"/>
                    </a:lnTo>
                    <a:lnTo>
                      <a:pt x="379" y="451"/>
                    </a:lnTo>
                    <a:lnTo>
                      <a:pt x="348" y="493"/>
                    </a:lnTo>
                    <a:lnTo>
                      <a:pt x="323" y="538"/>
                    </a:lnTo>
                    <a:lnTo>
                      <a:pt x="302" y="585"/>
                    </a:lnTo>
                    <a:lnTo>
                      <a:pt x="287" y="633"/>
                    </a:lnTo>
                    <a:lnTo>
                      <a:pt x="277" y="683"/>
                    </a:lnTo>
                    <a:lnTo>
                      <a:pt x="271" y="732"/>
                    </a:lnTo>
                    <a:lnTo>
                      <a:pt x="271" y="782"/>
                    </a:lnTo>
                    <a:lnTo>
                      <a:pt x="277" y="832"/>
                    </a:lnTo>
                    <a:lnTo>
                      <a:pt x="287" y="881"/>
                    </a:lnTo>
                    <a:lnTo>
                      <a:pt x="302" y="930"/>
                    </a:lnTo>
                    <a:lnTo>
                      <a:pt x="323" y="977"/>
                    </a:lnTo>
                    <a:lnTo>
                      <a:pt x="348" y="1022"/>
                    </a:lnTo>
                    <a:lnTo>
                      <a:pt x="379" y="1064"/>
                    </a:lnTo>
                    <a:lnTo>
                      <a:pt x="416" y="1104"/>
                    </a:lnTo>
                    <a:lnTo>
                      <a:pt x="455" y="1140"/>
                    </a:lnTo>
                    <a:lnTo>
                      <a:pt x="498" y="1170"/>
                    </a:lnTo>
                    <a:lnTo>
                      <a:pt x="543" y="1195"/>
                    </a:lnTo>
                    <a:lnTo>
                      <a:pt x="591" y="1216"/>
                    </a:lnTo>
                    <a:lnTo>
                      <a:pt x="640" y="1231"/>
                    </a:lnTo>
                    <a:lnTo>
                      <a:pt x="690" y="1241"/>
                    </a:lnTo>
                    <a:lnTo>
                      <a:pt x="741" y="1246"/>
                    </a:lnTo>
                    <a:lnTo>
                      <a:pt x="791" y="1246"/>
                    </a:lnTo>
                    <a:lnTo>
                      <a:pt x="841" y="1241"/>
                    </a:lnTo>
                    <a:lnTo>
                      <a:pt x="892" y="1231"/>
                    </a:lnTo>
                    <a:lnTo>
                      <a:pt x="940" y="1216"/>
                    </a:lnTo>
                    <a:lnTo>
                      <a:pt x="987" y="1195"/>
                    </a:lnTo>
                    <a:lnTo>
                      <a:pt x="1033" y="1170"/>
                    </a:lnTo>
                    <a:lnTo>
                      <a:pt x="1076" y="1140"/>
                    </a:lnTo>
                    <a:lnTo>
                      <a:pt x="1116" y="1104"/>
                    </a:lnTo>
                    <a:lnTo>
                      <a:pt x="1152" y="1064"/>
                    </a:lnTo>
                    <a:lnTo>
                      <a:pt x="1182" y="1022"/>
                    </a:lnTo>
                    <a:lnTo>
                      <a:pt x="1209" y="977"/>
                    </a:lnTo>
                    <a:lnTo>
                      <a:pt x="1230" y="930"/>
                    </a:lnTo>
                    <a:lnTo>
                      <a:pt x="1245" y="881"/>
                    </a:lnTo>
                    <a:lnTo>
                      <a:pt x="1255" y="832"/>
                    </a:lnTo>
                    <a:lnTo>
                      <a:pt x="1261" y="782"/>
                    </a:lnTo>
                    <a:lnTo>
                      <a:pt x="1261" y="732"/>
                    </a:lnTo>
                    <a:lnTo>
                      <a:pt x="1255" y="682"/>
                    </a:lnTo>
                    <a:lnTo>
                      <a:pt x="1244" y="633"/>
                    </a:lnTo>
                    <a:lnTo>
                      <a:pt x="1229" y="585"/>
                    </a:lnTo>
                    <a:lnTo>
                      <a:pt x="1209" y="538"/>
                    </a:lnTo>
                    <a:lnTo>
                      <a:pt x="1182" y="493"/>
                    </a:lnTo>
                    <a:lnTo>
                      <a:pt x="1152" y="451"/>
                    </a:lnTo>
                    <a:lnTo>
                      <a:pt x="1116" y="411"/>
                    </a:lnTo>
                    <a:lnTo>
                      <a:pt x="1076" y="375"/>
                    </a:lnTo>
                    <a:lnTo>
                      <a:pt x="1033" y="345"/>
                    </a:lnTo>
                    <a:lnTo>
                      <a:pt x="987" y="320"/>
                    </a:lnTo>
                    <a:lnTo>
                      <a:pt x="940" y="299"/>
                    </a:lnTo>
                    <a:lnTo>
                      <a:pt x="892" y="284"/>
                    </a:lnTo>
                    <a:lnTo>
                      <a:pt x="841" y="273"/>
                    </a:lnTo>
                    <a:lnTo>
                      <a:pt x="791" y="268"/>
                    </a:lnTo>
                    <a:lnTo>
                      <a:pt x="741" y="268"/>
                    </a:lnTo>
                    <a:close/>
                    <a:moveTo>
                      <a:pt x="735" y="0"/>
                    </a:moveTo>
                    <a:lnTo>
                      <a:pt x="797" y="0"/>
                    </a:lnTo>
                    <a:lnTo>
                      <a:pt x="859" y="6"/>
                    </a:lnTo>
                    <a:lnTo>
                      <a:pt x="919" y="16"/>
                    </a:lnTo>
                    <a:lnTo>
                      <a:pt x="980" y="31"/>
                    </a:lnTo>
                    <a:lnTo>
                      <a:pt x="1039" y="50"/>
                    </a:lnTo>
                    <a:lnTo>
                      <a:pt x="1096" y="74"/>
                    </a:lnTo>
                    <a:lnTo>
                      <a:pt x="1153" y="104"/>
                    </a:lnTo>
                    <a:lnTo>
                      <a:pt x="1207" y="139"/>
                    </a:lnTo>
                    <a:lnTo>
                      <a:pt x="1258" y="178"/>
                    </a:lnTo>
                    <a:lnTo>
                      <a:pt x="1307" y="222"/>
                    </a:lnTo>
                    <a:lnTo>
                      <a:pt x="1351" y="270"/>
                    </a:lnTo>
                    <a:lnTo>
                      <a:pt x="1390" y="319"/>
                    </a:lnTo>
                    <a:lnTo>
                      <a:pt x="1424" y="371"/>
                    </a:lnTo>
                    <a:lnTo>
                      <a:pt x="1453" y="425"/>
                    </a:lnTo>
                    <a:lnTo>
                      <a:pt x="1479" y="482"/>
                    </a:lnTo>
                    <a:lnTo>
                      <a:pt x="1499" y="540"/>
                    </a:lnTo>
                    <a:lnTo>
                      <a:pt x="1513" y="598"/>
                    </a:lnTo>
                    <a:lnTo>
                      <a:pt x="1524" y="658"/>
                    </a:lnTo>
                    <a:lnTo>
                      <a:pt x="1529" y="718"/>
                    </a:lnTo>
                    <a:lnTo>
                      <a:pt x="1529" y="778"/>
                    </a:lnTo>
                    <a:lnTo>
                      <a:pt x="1526" y="838"/>
                    </a:lnTo>
                    <a:lnTo>
                      <a:pt x="1517" y="898"/>
                    </a:lnTo>
                    <a:lnTo>
                      <a:pt x="1503" y="956"/>
                    </a:lnTo>
                    <a:lnTo>
                      <a:pt x="1484" y="1015"/>
                    </a:lnTo>
                    <a:lnTo>
                      <a:pt x="1461" y="1071"/>
                    </a:lnTo>
                    <a:lnTo>
                      <a:pt x="1761" y="1369"/>
                    </a:lnTo>
                    <a:lnTo>
                      <a:pt x="1784" y="1395"/>
                    </a:lnTo>
                    <a:lnTo>
                      <a:pt x="1804" y="1423"/>
                    </a:lnTo>
                    <a:lnTo>
                      <a:pt x="1819" y="1454"/>
                    </a:lnTo>
                    <a:lnTo>
                      <a:pt x="1830" y="1486"/>
                    </a:lnTo>
                    <a:lnTo>
                      <a:pt x="1837" y="1520"/>
                    </a:lnTo>
                    <a:lnTo>
                      <a:pt x="1839" y="1555"/>
                    </a:lnTo>
                    <a:lnTo>
                      <a:pt x="1837" y="1590"/>
                    </a:lnTo>
                    <a:lnTo>
                      <a:pt x="1830" y="1624"/>
                    </a:lnTo>
                    <a:lnTo>
                      <a:pt x="1819" y="1656"/>
                    </a:lnTo>
                    <a:lnTo>
                      <a:pt x="1804" y="1687"/>
                    </a:lnTo>
                    <a:lnTo>
                      <a:pt x="1784" y="1716"/>
                    </a:lnTo>
                    <a:lnTo>
                      <a:pt x="1761" y="1743"/>
                    </a:lnTo>
                    <a:lnTo>
                      <a:pt x="1731" y="1768"/>
                    </a:lnTo>
                    <a:lnTo>
                      <a:pt x="1698" y="1788"/>
                    </a:lnTo>
                    <a:lnTo>
                      <a:pt x="1664" y="1804"/>
                    </a:lnTo>
                    <a:lnTo>
                      <a:pt x="1627" y="1815"/>
                    </a:lnTo>
                    <a:lnTo>
                      <a:pt x="1591" y="1819"/>
                    </a:lnTo>
                    <a:lnTo>
                      <a:pt x="1554" y="1819"/>
                    </a:lnTo>
                    <a:lnTo>
                      <a:pt x="1516" y="1815"/>
                    </a:lnTo>
                    <a:lnTo>
                      <a:pt x="1480" y="1804"/>
                    </a:lnTo>
                    <a:lnTo>
                      <a:pt x="1446" y="1788"/>
                    </a:lnTo>
                    <a:lnTo>
                      <a:pt x="1413" y="1768"/>
                    </a:lnTo>
                    <a:lnTo>
                      <a:pt x="1383" y="1743"/>
                    </a:lnTo>
                    <a:lnTo>
                      <a:pt x="1083" y="1446"/>
                    </a:lnTo>
                    <a:lnTo>
                      <a:pt x="1026" y="1469"/>
                    </a:lnTo>
                    <a:lnTo>
                      <a:pt x="968" y="1487"/>
                    </a:lnTo>
                    <a:lnTo>
                      <a:pt x="908" y="1501"/>
                    </a:lnTo>
                    <a:lnTo>
                      <a:pt x="848" y="1509"/>
                    </a:lnTo>
                    <a:lnTo>
                      <a:pt x="787" y="1514"/>
                    </a:lnTo>
                    <a:lnTo>
                      <a:pt x="725" y="1513"/>
                    </a:lnTo>
                    <a:lnTo>
                      <a:pt x="665" y="1507"/>
                    </a:lnTo>
                    <a:lnTo>
                      <a:pt x="605" y="1497"/>
                    </a:lnTo>
                    <a:lnTo>
                      <a:pt x="546" y="1482"/>
                    </a:lnTo>
                    <a:lnTo>
                      <a:pt x="487" y="1462"/>
                    </a:lnTo>
                    <a:lnTo>
                      <a:pt x="431" y="1438"/>
                    </a:lnTo>
                    <a:lnTo>
                      <a:pt x="376" y="1409"/>
                    </a:lnTo>
                    <a:lnTo>
                      <a:pt x="323" y="1375"/>
                    </a:lnTo>
                    <a:lnTo>
                      <a:pt x="272" y="1336"/>
                    </a:lnTo>
                    <a:lnTo>
                      <a:pt x="225" y="1292"/>
                    </a:lnTo>
                    <a:lnTo>
                      <a:pt x="180" y="1244"/>
                    </a:lnTo>
                    <a:lnTo>
                      <a:pt x="140" y="1194"/>
                    </a:lnTo>
                    <a:lnTo>
                      <a:pt x="105" y="1141"/>
                    </a:lnTo>
                    <a:lnTo>
                      <a:pt x="75" y="1085"/>
                    </a:lnTo>
                    <a:lnTo>
                      <a:pt x="51" y="1028"/>
                    </a:lnTo>
                    <a:lnTo>
                      <a:pt x="31" y="970"/>
                    </a:lnTo>
                    <a:lnTo>
                      <a:pt x="16" y="910"/>
                    </a:lnTo>
                    <a:lnTo>
                      <a:pt x="6" y="849"/>
                    </a:lnTo>
                    <a:lnTo>
                      <a:pt x="1" y="787"/>
                    </a:lnTo>
                    <a:lnTo>
                      <a:pt x="0" y="726"/>
                    </a:lnTo>
                    <a:lnTo>
                      <a:pt x="6" y="665"/>
                    </a:lnTo>
                    <a:lnTo>
                      <a:pt x="16" y="605"/>
                    </a:lnTo>
                    <a:lnTo>
                      <a:pt x="30" y="545"/>
                    </a:lnTo>
                    <a:lnTo>
                      <a:pt x="51" y="487"/>
                    </a:lnTo>
                    <a:lnTo>
                      <a:pt x="75" y="430"/>
                    </a:lnTo>
                    <a:lnTo>
                      <a:pt x="105" y="374"/>
                    </a:lnTo>
                    <a:lnTo>
                      <a:pt x="140" y="321"/>
                    </a:lnTo>
                    <a:lnTo>
                      <a:pt x="180" y="270"/>
                    </a:lnTo>
                    <a:lnTo>
                      <a:pt x="224" y="222"/>
                    </a:lnTo>
                    <a:lnTo>
                      <a:pt x="272" y="178"/>
                    </a:lnTo>
                    <a:lnTo>
                      <a:pt x="324" y="139"/>
                    </a:lnTo>
                    <a:lnTo>
                      <a:pt x="378" y="104"/>
                    </a:lnTo>
                    <a:lnTo>
                      <a:pt x="434" y="74"/>
                    </a:lnTo>
                    <a:lnTo>
                      <a:pt x="492" y="50"/>
                    </a:lnTo>
                    <a:lnTo>
                      <a:pt x="551" y="31"/>
                    </a:lnTo>
                    <a:lnTo>
                      <a:pt x="612" y="16"/>
                    </a:lnTo>
                    <a:lnTo>
                      <a:pt x="673" y="6"/>
                    </a:lnTo>
                    <a:lnTo>
                      <a:pt x="73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111" name="Freeform 776">
                <a:extLst>
                  <a:ext uri="{FF2B5EF4-FFF2-40B4-BE49-F238E27FC236}">
                    <a16:creationId xmlns:a16="http://schemas.microsoft.com/office/drawing/2014/main" id="{4965EEC1-43E5-90EB-A739-B74BA74685D1}"/>
                  </a:ext>
                </a:extLst>
              </p:cNvPr>
              <p:cNvSpPr>
                <a:spLocks noEditPoints="1"/>
              </p:cNvSpPr>
              <p:nvPr/>
            </p:nvSpPr>
            <p:spPr bwMode="auto">
              <a:xfrm>
                <a:off x="7940675" y="7119938"/>
                <a:ext cx="762000" cy="754063"/>
              </a:xfrm>
              <a:custGeom>
                <a:avLst/>
                <a:gdLst>
                  <a:gd name="T0" fmla="*/ 951 w 3359"/>
                  <a:gd name="T1" fmla="*/ 2761 h 3324"/>
                  <a:gd name="T2" fmla="*/ 363 w 3359"/>
                  <a:gd name="T3" fmla="*/ 2074 h 3324"/>
                  <a:gd name="T4" fmla="*/ 564 w 3359"/>
                  <a:gd name="T5" fmla="*/ 2452 h 3324"/>
                  <a:gd name="T6" fmla="*/ 784 w 3359"/>
                  <a:gd name="T7" fmla="*/ 2289 h 3324"/>
                  <a:gd name="T8" fmla="*/ 306 w 3359"/>
                  <a:gd name="T9" fmla="*/ 1823 h 3324"/>
                  <a:gd name="T10" fmla="*/ 1024 w 3359"/>
                  <a:gd name="T11" fmla="*/ 1405 h 3324"/>
                  <a:gd name="T12" fmla="*/ 1351 w 3359"/>
                  <a:gd name="T13" fmla="*/ 1101 h 3324"/>
                  <a:gd name="T14" fmla="*/ 563 w 3359"/>
                  <a:gd name="T15" fmla="*/ 872 h 3324"/>
                  <a:gd name="T16" fmla="*/ 363 w 3359"/>
                  <a:gd name="T17" fmla="*/ 1250 h 3324"/>
                  <a:gd name="T18" fmla="*/ 729 w 3359"/>
                  <a:gd name="T19" fmla="*/ 1380 h 3324"/>
                  <a:gd name="T20" fmla="*/ 744 w 3359"/>
                  <a:gd name="T21" fmla="*/ 888 h 3324"/>
                  <a:gd name="T22" fmla="*/ 2438 w 3359"/>
                  <a:gd name="T23" fmla="*/ 621 h 3324"/>
                  <a:gd name="T24" fmla="*/ 918 w 3359"/>
                  <a:gd name="T25" fmla="*/ 544 h 3324"/>
                  <a:gd name="T26" fmla="*/ 980 w 3359"/>
                  <a:gd name="T27" fmla="*/ 506 h 3324"/>
                  <a:gd name="T28" fmla="*/ 2078 w 3359"/>
                  <a:gd name="T29" fmla="*/ 760 h 3324"/>
                  <a:gd name="T30" fmla="*/ 2004 w 3359"/>
                  <a:gd name="T31" fmla="*/ 500 h 3324"/>
                  <a:gd name="T32" fmla="*/ 1532 w 3359"/>
                  <a:gd name="T33" fmla="*/ 358 h 3324"/>
                  <a:gd name="T34" fmla="*/ 1314 w 3359"/>
                  <a:gd name="T35" fmla="*/ 551 h 3324"/>
                  <a:gd name="T36" fmla="*/ 1364 w 3359"/>
                  <a:gd name="T37" fmla="*/ 777 h 3324"/>
                  <a:gd name="T38" fmla="*/ 1680 w 3359"/>
                  <a:gd name="T39" fmla="*/ 0 h 3324"/>
                  <a:gd name="T40" fmla="*/ 2191 w 3359"/>
                  <a:gd name="T41" fmla="*/ 78 h 3324"/>
                  <a:gd name="T42" fmla="*/ 2638 w 3359"/>
                  <a:gd name="T43" fmla="*/ 297 h 3324"/>
                  <a:gd name="T44" fmla="*/ 2999 w 3359"/>
                  <a:gd name="T45" fmla="*/ 634 h 3324"/>
                  <a:gd name="T46" fmla="*/ 3247 w 3359"/>
                  <a:gd name="T47" fmla="*/ 1062 h 3324"/>
                  <a:gd name="T48" fmla="*/ 3356 w 3359"/>
                  <a:gd name="T49" fmla="*/ 1557 h 3324"/>
                  <a:gd name="T50" fmla="*/ 3309 w 3359"/>
                  <a:gd name="T51" fmla="*/ 2064 h 3324"/>
                  <a:gd name="T52" fmla="*/ 3177 w 3359"/>
                  <a:gd name="T53" fmla="*/ 2361 h 3324"/>
                  <a:gd name="T54" fmla="*/ 3139 w 3359"/>
                  <a:gd name="T55" fmla="*/ 2021 h 3324"/>
                  <a:gd name="T56" fmla="*/ 3045 w 3359"/>
                  <a:gd name="T57" fmla="*/ 1823 h 3324"/>
                  <a:gd name="T58" fmla="*/ 2882 w 3359"/>
                  <a:gd name="T59" fmla="*/ 1631 h 3324"/>
                  <a:gd name="T60" fmla="*/ 3053 w 3359"/>
                  <a:gd name="T61" fmla="*/ 1501 h 3324"/>
                  <a:gd name="T62" fmla="*/ 2931 w 3359"/>
                  <a:gd name="T63" fmla="*/ 1092 h 3324"/>
                  <a:gd name="T64" fmla="*/ 2679 w 3359"/>
                  <a:gd name="T65" fmla="*/ 847 h 3324"/>
                  <a:gd name="T66" fmla="*/ 2615 w 3359"/>
                  <a:gd name="T67" fmla="*/ 1251 h 3324"/>
                  <a:gd name="T68" fmla="*/ 2460 w 3359"/>
                  <a:gd name="T69" fmla="*/ 1432 h 3324"/>
                  <a:gd name="T70" fmla="*/ 2291 w 3359"/>
                  <a:gd name="T71" fmla="*/ 1133 h 3324"/>
                  <a:gd name="T72" fmla="*/ 1920 w 3359"/>
                  <a:gd name="T73" fmla="*/ 1114 h 3324"/>
                  <a:gd name="T74" fmla="*/ 1832 w 3359"/>
                  <a:gd name="T75" fmla="*/ 1559 h 3324"/>
                  <a:gd name="T76" fmla="*/ 1602 w 3359"/>
                  <a:gd name="T77" fmla="*/ 1775 h 3324"/>
                  <a:gd name="T78" fmla="*/ 1023 w 3359"/>
                  <a:gd name="T79" fmla="*/ 1919 h 3324"/>
                  <a:gd name="T80" fmla="*/ 1175 w 3359"/>
                  <a:gd name="T81" fmla="*/ 2259 h 3324"/>
                  <a:gd name="T82" fmla="*/ 1434 w 3359"/>
                  <a:gd name="T83" fmla="*/ 2285 h 3324"/>
                  <a:gd name="T84" fmla="*/ 1379 w 3359"/>
                  <a:gd name="T85" fmla="*/ 2545 h 3324"/>
                  <a:gd name="T86" fmla="*/ 1314 w 3359"/>
                  <a:gd name="T87" fmla="*/ 2772 h 3324"/>
                  <a:gd name="T88" fmla="*/ 1532 w 3359"/>
                  <a:gd name="T89" fmla="*/ 2965 h 3324"/>
                  <a:gd name="T90" fmla="*/ 1691 w 3359"/>
                  <a:gd name="T91" fmla="*/ 2897 h 3324"/>
                  <a:gd name="T92" fmla="*/ 1973 w 3359"/>
                  <a:gd name="T93" fmla="*/ 3083 h 3324"/>
                  <a:gd name="T94" fmla="*/ 2308 w 3359"/>
                  <a:gd name="T95" fmla="*/ 3150 h 3324"/>
                  <a:gd name="T96" fmla="*/ 2179 w 3359"/>
                  <a:gd name="T97" fmla="*/ 3249 h 3324"/>
                  <a:gd name="T98" fmla="*/ 1680 w 3359"/>
                  <a:gd name="T99" fmla="*/ 3324 h 3324"/>
                  <a:gd name="T100" fmla="*/ 1169 w 3359"/>
                  <a:gd name="T101" fmla="*/ 3246 h 3324"/>
                  <a:gd name="T102" fmla="*/ 720 w 3359"/>
                  <a:gd name="T103" fmla="*/ 3026 h 3324"/>
                  <a:gd name="T104" fmla="*/ 361 w 3359"/>
                  <a:gd name="T105" fmla="*/ 2691 h 3324"/>
                  <a:gd name="T106" fmla="*/ 113 w 3359"/>
                  <a:gd name="T107" fmla="*/ 2262 h 3324"/>
                  <a:gd name="T108" fmla="*/ 3 w 3359"/>
                  <a:gd name="T109" fmla="*/ 1767 h 3324"/>
                  <a:gd name="T110" fmla="*/ 52 w 3359"/>
                  <a:gd name="T111" fmla="*/ 1254 h 3324"/>
                  <a:gd name="T112" fmla="*/ 247 w 3359"/>
                  <a:gd name="T113" fmla="*/ 796 h 3324"/>
                  <a:gd name="T114" fmla="*/ 565 w 3359"/>
                  <a:gd name="T115" fmla="*/ 420 h 3324"/>
                  <a:gd name="T116" fmla="*/ 980 w 3359"/>
                  <a:gd name="T117" fmla="*/ 150 h 3324"/>
                  <a:gd name="T118" fmla="*/ 1470 w 3359"/>
                  <a:gd name="T119" fmla="*/ 13 h 3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59" h="3324">
                    <a:moveTo>
                      <a:pt x="922" y="2702"/>
                    </a:moveTo>
                    <a:lnTo>
                      <a:pt x="858" y="2740"/>
                    </a:lnTo>
                    <a:lnTo>
                      <a:pt x="918" y="2780"/>
                    </a:lnTo>
                    <a:lnTo>
                      <a:pt x="980" y="2818"/>
                    </a:lnTo>
                    <a:lnTo>
                      <a:pt x="951" y="2761"/>
                    </a:lnTo>
                    <a:lnTo>
                      <a:pt x="922" y="2702"/>
                    </a:lnTo>
                    <a:close/>
                    <a:moveTo>
                      <a:pt x="306" y="1823"/>
                    </a:moveTo>
                    <a:lnTo>
                      <a:pt x="320" y="1908"/>
                    </a:lnTo>
                    <a:lnTo>
                      <a:pt x="339" y="1992"/>
                    </a:lnTo>
                    <a:lnTo>
                      <a:pt x="363" y="2074"/>
                    </a:lnTo>
                    <a:lnTo>
                      <a:pt x="393" y="2153"/>
                    </a:lnTo>
                    <a:lnTo>
                      <a:pt x="427" y="2232"/>
                    </a:lnTo>
                    <a:lnTo>
                      <a:pt x="468" y="2307"/>
                    </a:lnTo>
                    <a:lnTo>
                      <a:pt x="513" y="2381"/>
                    </a:lnTo>
                    <a:lnTo>
                      <a:pt x="564" y="2452"/>
                    </a:lnTo>
                    <a:lnTo>
                      <a:pt x="619" y="2521"/>
                    </a:lnTo>
                    <a:lnTo>
                      <a:pt x="681" y="2477"/>
                    </a:lnTo>
                    <a:lnTo>
                      <a:pt x="745" y="2435"/>
                    </a:lnTo>
                    <a:lnTo>
                      <a:pt x="812" y="2398"/>
                    </a:lnTo>
                    <a:lnTo>
                      <a:pt x="784" y="2289"/>
                    </a:lnTo>
                    <a:lnTo>
                      <a:pt x="761" y="2177"/>
                    </a:lnTo>
                    <a:lnTo>
                      <a:pt x="742" y="2062"/>
                    </a:lnTo>
                    <a:lnTo>
                      <a:pt x="729" y="1944"/>
                    </a:lnTo>
                    <a:lnTo>
                      <a:pt x="720" y="1823"/>
                    </a:lnTo>
                    <a:lnTo>
                      <a:pt x="306" y="1823"/>
                    </a:lnTo>
                    <a:close/>
                    <a:moveTo>
                      <a:pt x="1092" y="1041"/>
                    </a:moveTo>
                    <a:lnTo>
                      <a:pt x="1070" y="1129"/>
                    </a:lnTo>
                    <a:lnTo>
                      <a:pt x="1051" y="1219"/>
                    </a:lnTo>
                    <a:lnTo>
                      <a:pt x="1035" y="1311"/>
                    </a:lnTo>
                    <a:lnTo>
                      <a:pt x="1024" y="1405"/>
                    </a:lnTo>
                    <a:lnTo>
                      <a:pt x="1017" y="1501"/>
                    </a:lnTo>
                    <a:lnTo>
                      <a:pt x="1532" y="1501"/>
                    </a:lnTo>
                    <a:lnTo>
                      <a:pt x="1532" y="1123"/>
                    </a:lnTo>
                    <a:lnTo>
                      <a:pt x="1441" y="1114"/>
                    </a:lnTo>
                    <a:lnTo>
                      <a:pt x="1351" y="1101"/>
                    </a:lnTo>
                    <a:lnTo>
                      <a:pt x="1262" y="1086"/>
                    </a:lnTo>
                    <a:lnTo>
                      <a:pt x="1175" y="1065"/>
                    </a:lnTo>
                    <a:lnTo>
                      <a:pt x="1092" y="1041"/>
                    </a:lnTo>
                    <a:close/>
                    <a:moveTo>
                      <a:pt x="619" y="804"/>
                    </a:moveTo>
                    <a:lnTo>
                      <a:pt x="563" y="872"/>
                    </a:lnTo>
                    <a:lnTo>
                      <a:pt x="513" y="943"/>
                    </a:lnTo>
                    <a:lnTo>
                      <a:pt x="468" y="1017"/>
                    </a:lnTo>
                    <a:lnTo>
                      <a:pt x="427" y="1092"/>
                    </a:lnTo>
                    <a:lnTo>
                      <a:pt x="393" y="1171"/>
                    </a:lnTo>
                    <a:lnTo>
                      <a:pt x="363" y="1250"/>
                    </a:lnTo>
                    <a:lnTo>
                      <a:pt x="339" y="1332"/>
                    </a:lnTo>
                    <a:lnTo>
                      <a:pt x="320" y="1416"/>
                    </a:lnTo>
                    <a:lnTo>
                      <a:pt x="306" y="1501"/>
                    </a:lnTo>
                    <a:lnTo>
                      <a:pt x="720" y="1501"/>
                    </a:lnTo>
                    <a:lnTo>
                      <a:pt x="729" y="1380"/>
                    </a:lnTo>
                    <a:lnTo>
                      <a:pt x="742" y="1262"/>
                    </a:lnTo>
                    <a:lnTo>
                      <a:pt x="761" y="1147"/>
                    </a:lnTo>
                    <a:lnTo>
                      <a:pt x="784" y="1036"/>
                    </a:lnTo>
                    <a:lnTo>
                      <a:pt x="812" y="927"/>
                    </a:lnTo>
                    <a:lnTo>
                      <a:pt x="744" y="888"/>
                    </a:lnTo>
                    <a:lnTo>
                      <a:pt x="680" y="847"/>
                    </a:lnTo>
                    <a:lnTo>
                      <a:pt x="619" y="804"/>
                    </a:lnTo>
                    <a:close/>
                    <a:moveTo>
                      <a:pt x="2381" y="506"/>
                    </a:moveTo>
                    <a:lnTo>
                      <a:pt x="2409" y="562"/>
                    </a:lnTo>
                    <a:lnTo>
                      <a:pt x="2438" y="621"/>
                    </a:lnTo>
                    <a:lnTo>
                      <a:pt x="2502" y="584"/>
                    </a:lnTo>
                    <a:lnTo>
                      <a:pt x="2442" y="544"/>
                    </a:lnTo>
                    <a:lnTo>
                      <a:pt x="2381" y="506"/>
                    </a:lnTo>
                    <a:close/>
                    <a:moveTo>
                      <a:pt x="980" y="506"/>
                    </a:moveTo>
                    <a:lnTo>
                      <a:pt x="918" y="544"/>
                    </a:lnTo>
                    <a:lnTo>
                      <a:pt x="858" y="584"/>
                    </a:lnTo>
                    <a:lnTo>
                      <a:pt x="889" y="603"/>
                    </a:lnTo>
                    <a:lnTo>
                      <a:pt x="922" y="621"/>
                    </a:lnTo>
                    <a:lnTo>
                      <a:pt x="951" y="562"/>
                    </a:lnTo>
                    <a:lnTo>
                      <a:pt x="980" y="506"/>
                    </a:lnTo>
                    <a:close/>
                    <a:moveTo>
                      <a:pt x="1828" y="358"/>
                    </a:moveTo>
                    <a:lnTo>
                      <a:pt x="1828" y="800"/>
                    </a:lnTo>
                    <a:lnTo>
                      <a:pt x="1912" y="791"/>
                    </a:lnTo>
                    <a:lnTo>
                      <a:pt x="1996" y="777"/>
                    </a:lnTo>
                    <a:lnTo>
                      <a:pt x="2078" y="760"/>
                    </a:lnTo>
                    <a:lnTo>
                      <a:pt x="2157" y="738"/>
                    </a:lnTo>
                    <a:lnTo>
                      <a:pt x="2122" y="670"/>
                    </a:lnTo>
                    <a:lnTo>
                      <a:pt x="2084" y="608"/>
                    </a:lnTo>
                    <a:lnTo>
                      <a:pt x="2045" y="550"/>
                    </a:lnTo>
                    <a:lnTo>
                      <a:pt x="2004" y="500"/>
                    </a:lnTo>
                    <a:lnTo>
                      <a:pt x="1962" y="455"/>
                    </a:lnTo>
                    <a:lnTo>
                      <a:pt x="1918" y="416"/>
                    </a:lnTo>
                    <a:lnTo>
                      <a:pt x="1874" y="385"/>
                    </a:lnTo>
                    <a:lnTo>
                      <a:pt x="1828" y="358"/>
                    </a:lnTo>
                    <a:close/>
                    <a:moveTo>
                      <a:pt x="1532" y="358"/>
                    </a:moveTo>
                    <a:lnTo>
                      <a:pt x="1486" y="384"/>
                    </a:lnTo>
                    <a:lnTo>
                      <a:pt x="1442" y="416"/>
                    </a:lnTo>
                    <a:lnTo>
                      <a:pt x="1398" y="454"/>
                    </a:lnTo>
                    <a:lnTo>
                      <a:pt x="1356" y="500"/>
                    </a:lnTo>
                    <a:lnTo>
                      <a:pt x="1314" y="551"/>
                    </a:lnTo>
                    <a:lnTo>
                      <a:pt x="1276" y="608"/>
                    </a:lnTo>
                    <a:lnTo>
                      <a:pt x="1238" y="670"/>
                    </a:lnTo>
                    <a:lnTo>
                      <a:pt x="1203" y="739"/>
                    </a:lnTo>
                    <a:lnTo>
                      <a:pt x="1282" y="760"/>
                    </a:lnTo>
                    <a:lnTo>
                      <a:pt x="1364" y="777"/>
                    </a:lnTo>
                    <a:lnTo>
                      <a:pt x="1447" y="791"/>
                    </a:lnTo>
                    <a:lnTo>
                      <a:pt x="1532" y="800"/>
                    </a:lnTo>
                    <a:lnTo>
                      <a:pt x="1532" y="358"/>
                    </a:lnTo>
                    <a:close/>
                    <a:moveTo>
                      <a:pt x="1680" y="0"/>
                    </a:moveTo>
                    <a:lnTo>
                      <a:pt x="1680" y="0"/>
                    </a:lnTo>
                    <a:lnTo>
                      <a:pt x="1786" y="3"/>
                    </a:lnTo>
                    <a:lnTo>
                      <a:pt x="1890" y="13"/>
                    </a:lnTo>
                    <a:lnTo>
                      <a:pt x="1993" y="28"/>
                    </a:lnTo>
                    <a:lnTo>
                      <a:pt x="2093" y="50"/>
                    </a:lnTo>
                    <a:lnTo>
                      <a:pt x="2191" y="78"/>
                    </a:lnTo>
                    <a:lnTo>
                      <a:pt x="2287" y="112"/>
                    </a:lnTo>
                    <a:lnTo>
                      <a:pt x="2380" y="150"/>
                    </a:lnTo>
                    <a:lnTo>
                      <a:pt x="2469" y="195"/>
                    </a:lnTo>
                    <a:lnTo>
                      <a:pt x="2556" y="244"/>
                    </a:lnTo>
                    <a:lnTo>
                      <a:pt x="2638" y="297"/>
                    </a:lnTo>
                    <a:lnTo>
                      <a:pt x="2719" y="356"/>
                    </a:lnTo>
                    <a:lnTo>
                      <a:pt x="2795" y="420"/>
                    </a:lnTo>
                    <a:lnTo>
                      <a:pt x="2866" y="487"/>
                    </a:lnTo>
                    <a:lnTo>
                      <a:pt x="2935" y="558"/>
                    </a:lnTo>
                    <a:lnTo>
                      <a:pt x="2999" y="634"/>
                    </a:lnTo>
                    <a:lnTo>
                      <a:pt x="3058" y="713"/>
                    </a:lnTo>
                    <a:lnTo>
                      <a:pt x="3113" y="796"/>
                    </a:lnTo>
                    <a:lnTo>
                      <a:pt x="3163" y="881"/>
                    </a:lnTo>
                    <a:lnTo>
                      <a:pt x="3207" y="970"/>
                    </a:lnTo>
                    <a:lnTo>
                      <a:pt x="3247" y="1062"/>
                    </a:lnTo>
                    <a:lnTo>
                      <a:pt x="3280" y="1157"/>
                    </a:lnTo>
                    <a:lnTo>
                      <a:pt x="3308" y="1254"/>
                    </a:lnTo>
                    <a:lnTo>
                      <a:pt x="3330" y="1353"/>
                    </a:lnTo>
                    <a:lnTo>
                      <a:pt x="3347" y="1454"/>
                    </a:lnTo>
                    <a:lnTo>
                      <a:pt x="3356" y="1557"/>
                    </a:lnTo>
                    <a:lnTo>
                      <a:pt x="3359" y="1662"/>
                    </a:lnTo>
                    <a:lnTo>
                      <a:pt x="3356" y="1765"/>
                    </a:lnTo>
                    <a:lnTo>
                      <a:pt x="3347" y="1866"/>
                    </a:lnTo>
                    <a:lnTo>
                      <a:pt x="3331" y="1967"/>
                    </a:lnTo>
                    <a:lnTo>
                      <a:pt x="3309" y="2064"/>
                    </a:lnTo>
                    <a:lnTo>
                      <a:pt x="3282" y="2160"/>
                    </a:lnTo>
                    <a:lnTo>
                      <a:pt x="3249" y="2252"/>
                    </a:lnTo>
                    <a:lnTo>
                      <a:pt x="3211" y="2343"/>
                    </a:lnTo>
                    <a:lnTo>
                      <a:pt x="3168" y="2430"/>
                    </a:lnTo>
                    <a:lnTo>
                      <a:pt x="3177" y="2361"/>
                    </a:lnTo>
                    <a:lnTo>
                      <a:pt x="3180" y="2292"/>
                    </a:lnTo>
                    <a:lnTo>
                      <a:pt x="3178" y="2223"/>
                    </a:lnTo>
                    <a:lnTo>
                      <a:pt x="3170" y="2154"/>
                    </a:lnTo>
                    <a:lnTo>
                      <a:pt x="3157" y="2087"/>
                    </a:lnTo>
                    <a:lnTo>
                      <a:pt x="3139" y="2021"/>
                    </a:lnTo>
                    <a:lnTo>
                      <a:pt x="3114" y="1956"/>
                    </a:lnTo>
                    <a:lnTo>
                      <a:pt x="3086" y="1893"/>
                    </a:lnTo>
                    <a:lnTo>
                      <a:pt x="3052" y="1833"/>
                    </a:lnTo>
                    <a:lnTo>
                      <a:pt x="3053" y="1823"/>
                    </a:lnTo>
                    <a:lnTo>
                      <a:pt x="3045" y="1823"/>
                    </a:lnTo>
                    <a:lnTo>
                      <a:pt x="3018" y="1783"/>
                    </a:lnTo>
                    <a:lnTo>
                      <a:pt x="2991" y="1744"/>
                    </a:lnTo>
                    <a:lnTo>
                      <a:pt x="2960" y="1707"/>
                    </a:lnTo>
                    <a:lnTo>
                      <a:pt x="2927" y="1672"/>
                    </a:lnTo>
                    <a:lnTo>
                      <a:pt x="2882" y="1631"/>
                    </a:lnTo>
                    <a:lnTo>
                      <a:pt x="2834" y="1594"/>
                    </a:lnTo>
                    <a:lnTo>
                      <a:pt x="2785" y="1559"/>
                    </a:lnTo>
                    <a:lnTo>
                      <a:pt x="2733" y="1528"/>
                    </a:lnTo>
                    <a:lnTo>
                      <a:pt x="2679" y="1501"/>
                    </a:lnTo>
                    <a:lnTo>
                      <a:pt x="3053" y="1501"/>
                    </a:lnTo>
                    <a:lnTo>
                      <a:pt x="3039" y="1416"/>
                    </a:lnTo>
                    <a:lnTo>
                      <a:pt x="3021" y="1332"/>
                    </a:lnTo>
                    <a:lnTo>
                      <a:pt x="2996" y="1250"/>
                    </a:lnTo>
                    <a:lnTo>
                      <a:pt x="2967" y="1171"/>
                    </a:lnTo>
                    <a:lnTo>
                      <a:pt x="2931" y="1092"/>
                    </a:lnTo>
                    <a:lnTo>
                      <a:pt x="2892" y="1016"/>
                    </a:lnTo>
                    <a:lnTo>
                      <a:pt x="2847" y="943"/>
                    </a:lnTo>
                    <a:lnTo>
                      <a:pt x="2796" y="872"/>
                    </a:lnTo>
                    <a:lnTo>
                      <a:pt x="2741" y="803"/>
                    </a:lnTo>
                    <a:lnTo>
                      <a:pt x="2679" y="847"/>
                    </a:lnTo>
                    <a:lnTo>
                      <a:pt x="2615" y="888"/>
                    </a:lnTo>
                    <a:lnTo>
                      <a:pt x="2548" y="925"/>
                    </a:lnTo>
                    <a:lnTo>
                      <a:pt x="2574" y="1031"/>
                    </a:lnTo>
                    <a:lnTo>
                      <a:pt x="2597" y="1140"/>
                    </a:lnTo>
                    <a:lnTo>
                      <a:pt x="2615" y="1251"/>
                    </a:lnTo>
                    <a:lnTo>
                      <a:pt x="2628" y="1366"/>
                    </a:lnTo>
                    <a:lnTo>
                      <a:pt x="2637" y="1483"/>
                    </a:lnTo>
                    <a:lnTo>
                      <a:pt x="2580" y="1462"/>
                    </a:lnTo>
                    <a:lnTo>
                      <a:pt x="2521" y="1445"/>
                    </a:lnTo>
                    <a:lnTo>
                      <a:pt x="2460" y="1432"/>
                    </a:lnTo>
                    <a:lnTo>
                      <a:pt x="2397" y="1425"/>
                    </a:lnTo>
                    <a:lnTo>
                      <a:pt x="2334" y="1420"/>
                    </a:lnTo>
                    <a:lnTo>
                      <a:pt x="2323" y="1322"/>
                    </a:lnTo>
                    <a:lnTo>
                      <a:pt x="2309" y="1226"/>
                    </a:lnTo>
                    <a:lnTo>
                      <a:pt x="2291" y="1133"/>
                    </a:lnTo>
                    <a:lnTo>
                      <a:pt x="2268" y="1041"/>
                    </a:lnTo>
                    <a:lnTo>
                      <a:pt x="2185" y="1065"/>
                    </a:lnTo>
                    <a:lnTo>
                      <a:pt x="2097" y="1086"/>
                    </a:lnTo>
                    <a:lnTo>
                      <a:pt x="2009" y="1102"/>
                    </a:lnTo>
                    <a:lnTo>
                      <a:pt x="1920" y="1114"/>
                    </a:lnTo>
                    <a:lnTo>
                      <a:pt x="1828" y="1123"/>
                    </a:lnTo>
                    <a:lnTo>
                      <a:pt x="1828" y="1501"/>
                    </a:lnTo>
                    <a:lnTo>
                      <a:pt x="1938" y="1501"/>
                    </a:lnTo>
                    <a:lnTo>
                      <a:pt x="1884" y="1528"/>
                    </a:lnTo>
                    <a:lnTo>
                      <a:pt x="1832" y="1559"/>
                    </a:lnTo>
                    <a:lnTo>
                      <a:pt x="1782" y="1594"/>
                    </a:lnTo>
                    <a:lnTo>
                      <a:pt x="1735" y="1631"/>
                    </a:lnTo>
                    <a:lnTo>
                      <a:pt x="1690" y="1672"/>
                    </a:lnTo>
                    <a:lnTo>
                      <a:pt x="1644" y="1722"/>
                    </a:lnTo>
                    <a:lnTo>
                      <a:pt x="1602" y="1775"/>
                    </a:lnTo>
                    <a:lnTo>
                      <a:pt x="1564" y="1829"/>
                    </a:lnTo>
                    <a:lnTo>
                      <a:pt x="1531" y="1886"/>
                    </a:lnTo>
                    <a:lnTo>
                      <a:pt x="1531" y="1823"/>
                    </a:lnTo>
                    <a:lnTo>
                      <a:pt x="1016" y="1823"/>
                    </a:lnTo>
                    <a:lnTo>
                      <a:pt x="1023" y="1919"/>
                    </a:lnTo>
                    <a:lnTo>
                      <a:pt x="1035" y="2014"/>
                    </a:lnTo>
                    <a:lnTo>
                      <a:pt x="1051" y="2105"/>
                    </a:lnTo>
                    <a:lnTo>
                      <a:pt x="1070" y="2196"/>
                    </a:lnTo>
                    <a:lnTo>
                      <a:pt x="1092" y="2283"/>
                    </a:lnTo>
                    <a:lnTo>
                      <a:pt x="1175" y="2259"/>
                    </a:lnTo>
                    <a:lnTo>
                      <a:pt x="1260" y="2239"/>
                    </a:lnTo>
                    <a:lnTo>
                      <a:pt x="1348" y="2223"/>
                    </a:lnTo>
                    <a:lnTo>
                      <a:pt x="1438" y="2211"/>
                    </a:lnTo>
                    <a:lnTo>
                      <a:pt x="1435" y="2248"/>
                    </a:lnTo>
                    <a:lnTo>
                      <a:pt x="1434" y="2285"/>
                    </a:lnTo>
                    <a:lnTo>
                      <a:pt x="1436" y="2348"/>
                    </a:lnTo>
                    <a:lnTo>
                      <a:pt x="1443" y="2410"/>
                    </a:lnTo>
                    <a:lnTo>
                      <a:pt x="1454" y="2471"/>
                    </a:lnTo>
                    <a:lnTo>
                      <a:pt x="1471" y="2531"/>
                    </a:lnTo>
                    <a:lnTo>
                      <a:pt x="1379" y="2545"/>
                    </a:lnTo>
                    <a:lnTo>
                      <a:pt x="1290" y="2562"/>
                    </a:lnTo>
                    <a:lnTo>
                      <a:pt x="1203" y="2585"/>
                    </a:lnTo>
                    <a:lnTo>
                      <a:pt x="1238" y="2652"/>
                    </a:lnTo>
                    <a:lnTo>
                      <a:pt x="1276" y="2716"/>
                    </a:lnTo>
                    <a:lnTo>
                      <a:pt x="1314" y="2772"/>
                    </a:lnTo>
                    <a:lnTo>
                      <a:pt x="1355" y="2824"/>
                    </a:lnTo>
                    <a:lnTo>
                      <a:pt x="1398" y="2868"/>
                    </a:lnTo>
                    <a:lnTo>
                      <a:pt x="1442" y="2908"/>
                    </a:lnTo>
                    <a:lnTo>
                      <a:pt x="1486" y="2939"/>
                    </a:lnTo>
                    <a:lnTo>
                      <a:pt x="1532" y="2965"/>
                    </a:lnTo>
                    <a:lnTo>
                      <a:pt x="1532" y="2682"/>
                    </a:lnTo>
                    <a:lnTo>
                      <a:pt x="1565" y="2740"/>
                    </a:lnTo>
                    <a:lnTo>
                      <a:pt x="1602" y="2795"/>
                    </a:lnTo>
                    <a:lnTo>
                      <a:pt x="1645" y="2847"/>
                    </a:lnTo>
                    <a:lnTo>
                      <a:pt x="1691" y="2897"/>
                    </a:lnTo>
                    <a:lnTo>
                      <a:pt x="1742" y="2942"/>
                    </a:lnTo>
                    <a:lnTo>
                      <a:pt x="1796" y="2985"/>
                    </a:lnTo>
                    <a:lnTo>
                      <a:pt x="1852" y="3023"/>
                    </a:lnTo>
                    <a:lnTo>
                      <a:pt x="1911" y="3056"/>
                    </a:lnTo>
                    <a:lnTo>
                      <a:pt x="1973" y="3083"/>
                    </a:lnTo>
                    <a:lnTo>
                      <a:pt x="2037" y="3107"/>
                    </a:lnTo>
                    <a:lnTo>
                      <a:pt x="2102" y="3126"/>
                    </a:lnTo>
                    <a:lnTo>
                      <a:pt x="2169" y="3139"/>
                    </a:lnTo>
                    <a:lnTo>
                      <a:pt x="2237" y="3146"/>
                    </a:lnTo>
                    <a:lnTo>
                      <a:pt x="2308" y="3150"/>
                    </a:lnTo>
                    <a:lnTo>
                      <a:pt x="2380" y="3146"/>
                    </a:lnTo>
                    <a:lnTo>
                      <a:pt x="2451" y="3137"/>
                    </a:lnTo>
                    <a:lnTo>
                      <a:pt x="2363" y="3179"/>
                    </a:lnTo>
                    <a:lnTo>
                      <a:pt x="2273" y="3216"/>
                    </a:lnTo>
                    <a:lnTo>
                      <a:pt x="2179" y="3249"/>
                    </a:lnTo>
                    <a:lnTo>
                      <a:pt x="2083" y="3275"/>
                    </a:lnTo>
                    <a:lnTo>
                      <a:pt x="1985" y="3297"/>
                    </a:lnTo>
                    <a:lnTo>
                      <a:pt x="1886" y="3312"/>
                    </a:lnTo>
                    <a:lnTo>
                      <a:pt x="1783" y="3322"/>
                    </a:lnTo>
                    <a:lnTo>
                      <a:pt x="1680" y="3324"/>
                    </a:lnTo>
                    <a:lnTo>
                      <a:pt x="1574" y="3321"/>
                    </a:lnTo>
                    <a:lnTo>
                      <a:pt x="1470" y="3312"/>
                    </a:lnTo>
                    <a:lnTo>
                      <a:pt x="1367" y="3296"/>
                    </a:lnTo>
                    <a:lnTo>
                      <a:pt x="1267" y="3274"/>
                    </a:lnTo>
                    <a:lnTo>
                      <a:pt x="1169" y="3246"/>
                    </a:lnTo>
                    <a:lnTo>
                      <a:pt x="1074" y="3213"/>
                    </a:lnTo>
                    <a:lnTo>
                      <a:pt x="980" y="3174"/>
                    </a:lnTo>
                    <a:lnTo>
                      <a:pt x="891" y="3130"/>
                    </a:lnTo>
                    <a:lnTo>
                      <a:pt x="804" y="3080"/>
                    </a:lnTo>
                    <a:lnTo>
                      <a:pt x="720" y="3026"/>
                    </a:lnTo>
                    <a:lnTo>
                      <a:pt x="641" y="2968"/>
                    </a:lnTo>
                    <a:lnTo>
                      <a:pt x="565" y="2904"/>
                    </a:lnTo>
                    <a:lnTo>
                      <a:pt x="492" y="2837"/>
                    </a:lnTo>
                    <a:lnTo>
                      <a:pt x="424" y="2766"/>
                    </a:lnTo>
                    <a:lnTo>
                      <a:pt x="361" y="2691"/>
                    </a:lnTo>
                    <a:lnTo>
                      <a:pt x="302" y="2611"/>
                    </a:lnTo>
                    <a:lnTo>
                      <a:pt x="247" y="2528"/>
                    </a:lnTo>
                    <a:lnTo>
                      <a:pt x="197" y="2443"/>
                    </a:lnTo>
                    <a:lnTo>
                      <a:pt x="153" y="2354"/>
                    </a:lnTo>
                    <a:lnTo>
                      <a:pt x="113" y="2262"/>
                    </a:lnTo>
                    <a:lnTo>
                      <a:pt x="79" y="2168"/>
                    </a:lnTo>
                    <a:lnTo>
                      <a:pt x="52" y="2071"/>
                    </a:lnTo>
                    <a:lnTo>
                      <a:pt x="30" y="1972"/>
                    </a:lnTo>
                    <a:lnTo>
                      <a:pt x="13" y="1871"/>
                    </a:lnTo>
                    <a:lnTo>
                      <a:pt x="3" y="1767"/>
                    </a:lnTo>
                    <a:lnTo>
                      <a:pt x="0" y="1662"/>
                    </a:lnTo>
                    <a:lnTo>
                      <a:pt x="3" y="1557"/>
                    </a:lnTo>
                    <a:lnTo>
                      <a:pt x="13" y="1454"/>
                    </a:lnTo>
                    <a:lnTo>
                      <a:pt x="30" y="1353"/>
                    </a:lnTo>
                    <a:lnTo>
                      <a:pt x="52" y="1254"/>
                    </a:lnTo>
                    <a:lnTo>
                      <a:pt x="79" y="1157"/>
                    </a:lnTo>
                    <a:lnTo>
                      <a:pt x="113" y="1062"/>
                    </a:lnTo>
                    <a:lnTo>
                      <a:pt x="153" y="970"/>
                    </a:lnTo>
                    <a:lnTo>
                      <a:pt x="197" y="881"/>
                    </a:lnTo>
                    <a:lnTo>
                      <a:pt x="247" y="796"/>
                    </a:lnTo>
                    <a:lnTo>
                      <a:pt x="302" y="713"/>
                    </a:lnTo>
                    <a:lnTo>
                      <a:pt x="361" y="634"/>
                    </a:lnTo>
                    <a:lnTo>
                      <a:pt x="424" y="558"/>
                    </a:lnTo>
                    <a:lnTo>
                      <a:pt x="492" y="487"/>
                    </a:lnTo>
                    <a:lnTo>
                      <a:pt x="565" y="420"/>
                    </a:lnTo>
                    <a:lnTo>
                      <a:pt x="641" y="356"/>
                    </a:lnTo>
                    <a:lnTo>
                      <a:pt x="720" y="297"/>
                    </a:lnTo>
                    <a:lnTo>
                      <a:pt x="804" y="244"/>
                    </a:lnTo>
                    <a:lnTo>
                      <a:pt x="891" y="195"/>
                    </a:lnTo>
                    <a:lnTo>
                      <a:pt x="980" y="150"/>
                    </a:lnTo>
                    <a:lnTo>
                      <a:pt x="1074" y="112"/>
                    </a:lnTo>
                    <a:lnTo>
                      <a:pt x="1169" y="78"/>
                    </a:lnTo>
                    <a:lnTo>
                      <a:pt x="1267" y="50"/>
                    </a:lnTo>
                    <a:lnTo>
                      <a:pt x="1367" y="28"/>
                    </a:lnTo>
                    <a:lnTo>
                      <a:pt x="1470" y="13"/>
                    </a:lnTo>
                    <a:lnTo>
                      <a:pt x="1574" y="3"/>
                    </a:lnTo>
                    <a:lnTo>
                      <a:pt x="168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sp>
          <p:nvSpPr>
            <p:cNvPr id="3" name="Freeform 2">
              <a:extLst>
                <a:ext uri="{FF2B5EF4-FFF2-40B4-BE49-F238E27FC236}">
                  <a16:creationId xmlns:a16="http://schemas.microsoft.com/office/drawing/2014/main" id="{4F17AA17-88D6-7ACA-CC91-C9F5D205B8BA}"/>
                </a:ext>
              </a:extLst>
            </p:cNvPr>
            <p:cNvSpPr>
              <a:spLocks/>
            </p:cNvSpPr>
            <p:nvPr/>
          </p:nvSpPr>
          <p:spPr bwMode="auto">
            <a:xfrm>
              <a:off x="4175342" y="4123481"/>
              <a:ext cx="1905384" cy="2192779"/>
            </a:xfrm>
            <a:custGeom>
              <a:avLst/>
              <a:gdLst>
                <a:gd name="T0" fmla="*/ 506 w 507"/>
                <a:gd name="T1" fmla="*/ 0 h 583"/>
                <a:gd name="T2" fmla="*/ 0 w 507"/>
                <a:gd name="T3" fmla="*/ 292 h 583"/>
                <a:gd name="T4" fmla="*/ 506 w 507"/>
                <a:gd name="T5" fmla="*/ 583 h 583"/>
                <a:gd name="T6" fmla="*/ 507 w 507"/>
                <a:gd name="T7" fmla="*/ 583 h 583"/>
                <a:gd name="T8" fmla="*/ 506 w 507"/>
                <a:gd name="T9" fmla="*/ 0 h 583"/>
              </a:gdLst>
              <a:ahLst/>
              <a:cxnLst>
                <a:cxn ang="0">
                  <a:pos x="T0" y="T1"/>
                </a:cxn>
                <a:cxn ang="0">
                  <a:pos x="T2" y="T3"/>
                </a:cxn>
                <a:cxn ang="0">
                  <a:pos x="T4" y="T5"/>
                </a:cxn>
                <a:cxn ang="0">
                  <a:pos x="T6" y="T7"/>
                </a:cxn>
                <a:cxn ang="0">
                  <a:pos x="T8" y="T9"/>
                </a:cxn>
              </a:cxnLst>
              <a:rect l="0" t="0" r="r" b="b"/>
              <a:pathLst>
                <a:path w="507" h="583">
                  <a:moveTo>
                    <a:pt x="506" y="0"/>
                  </a:moveTo>
                  <a:cubicBezTo>
                    <a:pt x="0" y="292"/>
                    <a:pt x="0" y="292"/>
                    <a:pt x="0" y="292"/>
                  </a:cubicBezTo>
                  <a:cubicBezTo>
                    <a:pt x="101" y="467"/>
                    <a:pt x="289" y="583"/>
                    <a:pt x="506" y="583"/>
                  </a:cubicBezTo>
                  <a:cubicBezTo>
                    <a:pt x="506" y="583"/>
                    <a:pt x="506" y="583"/>
                    <a:pt x="507" y="583"/>
                  </a:cubicBezTo>
                  <a:cubicBezTo>
                    <a:pt x="506" y="0"/>
                    <a:pt x="506" y="0"/>
                    <a:pt x="506" y="0"/>
                  </a:cubicBezTo>
                  <a:close/>
                </a:path>
              </a:pathLst>
            </a:custGeom>
            <a:solidFill>
              <a:schemeClr val="tx2"/>
            </a:solidFill>
            <a:ln w="190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 name="Freeform 3">
              <a:extLst>
                <a:ext uri="{FF2B5EF4-FFF2-40B4-BE49-F238E27FC236}">
                  <a16:creationId xmlns:a16="http://schemas.microsoft.com/office/drawing/2014/main" id="{220997E4-E430-791E-BC6C-E2E6331C7069}"/>
                </a:ext>
              </a:extLst>
            </p:cNvPr>
            <p:cNvSpPr>
              <a:spLocks/>
            </p:cNvSpPr>
            <p:nvPr/>
          </p:nvSpPr>
          <p:spPr bwMode="auto">
            <a:xfrm>
              <a:off x="3901631" y="3023124"/>
              <a:ext cx="2192779" cy="2200717"/>
            </a:xfrm>
            <a:custGeom>
              <a:avLst/>
              <a:gdLst>
                <a:gd name="T0" fmla="*/ 583 w 583"/>
                <a:gd name="T1" fmla="*/ 293 h 585"/>
                <a:gd name="T2" fmla="*/ 77 w 583"/>
                <a:gd name="T3" fmla="*/ 0 h 585"/>
                <a:gd name="T4" fmla="*/ 0 w 583"/>
                <a:gd name="T5" fmla="*/ 293 h 585"/>
                <a:gd name="T6" fmla="*/ 77 w 583"/>
                <a:gd name="T7" fmla="*/ 585 h 585"/>
                <a:gd name="T8" fmla="*/ 583 w 583"/>
                <a:gd name="T9" fmla="*/ 293 h 585"/>
              </a:gdLst>
              <a:ahLst/>
              <a:cxnLst>
                <a:cxn ang="0">
                  <a:pos x="T0" y="T1"/>
                </a:cxn>
                <a:cxn ang="0">
                  <a:pos x="T2" y="T3"/>
                </a:cxn>
                <a:cxn ang="0">
                  <a:pos x="T4" y="T5"/>
                </a:cxn>
                <a:cxn ang="0">
                  <a:pos x="T6" y="T7"/>
                </a:cxn>
                <a:cxn ang="0">
                  <a:pos x="T8" y="T9"/>
                </a:cxn>
              </a:cxnLst>
              <a:rect l="0" t="0" r="r" b="b"/>
              <a:pathLst>
                <a:path w="583" h="585">
                  <a:moveTo>
                    <a:pt x="583" y="293"/>
                  </a:moveTo>
                  <a:cubicBezTo>
                    <a:pt x="77" y="0"/>
                    <a:pt x="77" y="0"/>
                    <a:pt x="77" y="0"/>
                  </a:cubicBezTo>
                  <a:cubicBezTo>
                    <a:pt x="28" y="86"/>
                    <a:pt x="0" y="186"/>
                    <a:pt x="0" y="293"/>
                  </a:cubicBezTo>
                  <a:cubicBezTo>
                    <a:pt x="0" y="400"/>
                    <a:pt x="28" y="500"/>
                    <a:pt x="77" y="585"/>
                  </a:cubicBezTo>
                  <a:cubicBezTo>
                    <a:pt x="583" y="293"/>
                    <a:pt x="583" y="293"/>
                    <a:pt x="583" y="293"/>
                  </a:cubicBezTo>
                  <a:close/>
                </a:path>
              </a:pathLst>
            </a:custGeom>
            <a:solidFill>
              <a:schemeClr val="tx2"/>
            </a:solidFill>
            <a:ln w="190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5" name="Freeform 4">
              <a:extLst>
                <a:ext uri="{FF2B5EF4-FFF2-40B4-BE49-F238E27FC236}">
                  <a16:creationId xmlns:a16="http://schemas.microsoft.com/office/drawing/2014/main" id="{2CCB6C39-2A11-244E-D3DB-B87FD85CBFE2}"/>
                </a:ext>
              </a:extLst>
            </p:cNvPr>
            <p:cNvSpPr>
              <a:spLocks/>
            </p:cNvSpPr>
            <p:nvPr/>
          </p:nvSpPr>
          <p:spPr bwMode="auto">
            <a:xfrm>
              <a:off x="4192205" y="1929116"/>
              <a:ext cx="1902207" cy="2195954"/>
            </a:xfrm>
            <a:custGeom>
              <a:avLst/>
              <a:gdLst>
                <a:gd name="T0" fmla="*/ 506 w 506"/>
                <a:gd name="T1" fmla="*/ 584 h 584"/>
                <a:gd name="T2" fmla="*/ 506 w 506"/>
                <a:gd name="T3" fmla="*/ 0 h 584"/>
                <a:gd name="T4" fmla="*/ 0 w 506"/>
                <a:gd name="T5" fmla="*/ 292 h 584"/>
                <a:gd name="T6" fmla="*/ 506 w 506"/>
                <a:gd name="T7" fmla="*/ 584 h 584"/>
              </a:gdLst>
              <a:ahLst/>
              <a:cxnLst>
                <a:cxn ang="0">
                  <a:pos x="T0" y="T1"/>
                </a:cxn>
                <a:cxn ang="0">
                  <a:pos x="T2" y="T3"/>
                </a:cxn>
                <a:cxn ang="0">
                  <a:pos x="T4" y="T5"/>
                </a:cxn>
                <a:cxn ang="0">
                  <a:pos x="T6" y="T7"/>
                </a:cxn>
              </a:cxnLst>
              <a:rect l="0" t="0" r="r" b="b"/>
              <a:pathLst>
                <a:path w="506" h="584">
                  <a:moveTo>
                    <a:pt x="506" y="584"/>
                  </a:moveTo>
                  <a:cubicBezTo>
                    <a:pt x="506" y="0"/>
                    <a:pt x="506" y="0"/>
                    <a:pt x="506" y="0"/>
                  </a:cubicBezTo>
                  <a:cubicBezTo>
                    <a:pt x="288" y="1"/>
                    <a:pt x="100" y="117"/>
                    <a:pt x="0" y="292"/>
                  </a:cubicBezTo>
                  <a:cubicBezTo>
                    <a:pt x="506" y="584"/>
                    <a:pt x="506" y="584"/>
                    <a:pt x="506" y="584"/>
                  </a:cubicBezTo>
                  <a:close/>
                </a:path>
              </a:pathLst>
            </a:custGeom>
            <a:solidFill>
              <a:schemeClr val="tx2"/>
            </a:solidFill>
            <a:ln w="190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cxnSp>
          <p:nvCxnSpPr>
            <p:cNvPr id="12" name="Straight Connector 11">
              <a:extLst>
                <a:ext uri="{FF2B5EF4-FFF2-40B4-BE49-F238E27FC236}">
                  <a16:creationId xmlns:a16="http://schemas.microsoft.com/office/drawing/2014/main" id="{FD8644F1-945C-0441-5B25-8A2E0A08FEAF}"/>
                </a:ext>
              </a:extLst>
            </p:cNvPr>
            <p:cNvCxnSpPr>
              <a:cxnSpLocks/>
              <a:endCxn id="39" idx="2"/>
            </p:cNvCxnSpPr>
            <p:nvPr/>
          </p:nvCxnSpPr>
          <p:spPr>
            <a:xfrm flipH="1">
              <a:off x="6093830" y="1936368"/>
              <a:ext cx="582" cy="436680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52" name="Group 451">
              <a:extLst>
                <a:ext uri="{FF2B5EF4-FFF2-40B4-BE49-F238E27FC236}">
                  <a16:creationId xmlns:a16="http://schemas.microsoft.com/office/drawing/2014/main" id="{2FF97E46-EFB5-BACF-2C70-29CA0556A4A6}"/>
                </a:ext>
              </a:extLst>
            </p:cNvPr>
            <p:cNvGrpSpPr/>
            <p:nvPr/>
          </p:nvGrpSpPr>
          <p:grpSpPr>
            <a:xfrm>
              <a:off x="5299200" y="3250382"/>
              <a:ext cx="1676527" cy="1736699"/>
              <a:chOff x="5299200" y="3250382"/>
              <a:chExt cx="1676527" cy="1736699"/>
            </a:xfrm>
          </p:grpSpPr>
          <p:sp>
            <p:nvSpPr>
              <p:cNvPr id="449" name="Oval 448">
                <a:extLst>
                  <a:ext uri="{FF2B5EF4-FFF2-40B4-BE49-F238E27FC236}">
                    <a16:creationId xmlns:a16="http://schemas.microsoft.com/office/drawing/2014/main" id="{718AC3F2-65FE-E437-AC1B-A08D6DA6363F}"/>
                  </a:ext>
                </a:extLst>
              </p:cNvPr>
              <p:cNvSpPr/>
              <p:nvPr/>
            </p:nvSpPr>
            <p:spPr>
              <a:xfrm>
                <a:off x="5299200" y="3250382"/>
                <a:ext cx="1676527" cy="173669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pic>
            <p:nvPicPr>
              <p:cNvPr id="450" name="Graphic 449">
                <a:extLst>
                  <a:ext uri="{FF2B5EF4-FFF2-40B4-BE49-F238E27FC236}">
                    <a16:creationId xmlns:a16="http://schemas.microsoft.com/office/drawing/2014/main" id="{1823CCDF-9D0C-8304-B795-4C14ED2A9BCA}"/>
                  </a:ext>
                </a:extLst>
              </p:cNvPr>
              <p:cNvPicPr>
                <a:picLocks noChangeAspect="1"/>
              </p:cNvPicPr>
              <p:nvPr/>
            </p:nvPicPr>
            <p:blipFill>
              <a:blip r:embed="rId4">
                <a:extLst>
                  <a:ext uri="{96DAC541-7B7A-43D3-8B79-37D633B846F1}">
                    <asvg:svgBlip xmlns:asvg="http://schemas.microsoft.com/office/drawing/2016/SVG/main" r:embed="rId5"/>
                  </a:ext>
                </a:extLst>
              </a:blip>
              <a:srcRect l="18870" b="-7416"/>
              <a:stretch/>
            </p:blipFill>
            <p:spPr>
              <a:xfrm>
                <a:off x="5635695" y="4330464"/>
                <a:ext cx="951158" cy="222846"/>
              </a:xfrm>
              <a:prstGeom prst="rect">
                <a:avLst/>
              </a:prstGeom>
            </p:spPr>
          </p:pic>
          <p:pic>
            <p:nvPicPr>
              <p:cNvPr id="451" name="Graphic 450">
                <a:extLst>
                  <a:ext uri="{FF2B5EF4-FFF2-40B4-BE49-F238E27FC236}">
                    <a16:creationId xmlns:a16="http://schemas.microsoft.com/office/drawing/2014/main" id="{CEDC29F7-894C-D73F-B24B-A7583F598D62}"/>
                  </a:ext>
                </a:extLst>
              </p:cNvPr>
              <p:cNvPicPr>
                <a:picLocks noChangeAspect="1"/>
              </p:cNvPicPr>
              <p:nvPr/>
            </p:nvPicPr>
            <p:blipFill>
              <a:blip r:embed="rId4">
                <a:extLst>
                  <a:ext uri="{96DAC541-7B7A-43D3-8B79-37D633B846F1}">
                    <asvg:svgBlip xmlns:asvg="http://schemas.microsoft.com/office/drawing/2016/SVG/main" r:embed="rId5"/>
                  </a:ext>
                </a:extLst>
              </a:blip>
              <a:srcRect t="-1" r="84213" b="-13153"/>
              <a:stretch/>
            </p:blipFill>
            <p:spPr>
              <a:xfrm>
                <a:off x="5978748" y="3687875"/>
                <a:ext cx="508387" cy="644792"/>
              </a:xfrm>
              <a:prstGeom prst="rect">
                <a:avLst/>
              </a:prstGeom>
            </p:spPr>
          </p:pic>
        </p:grpSp>
        <p:grpSp>
          <p:nvGrpSpPr>
            <p:cNvPr id="465" name="Group 334">
              <a:extLst>
                <a:ext uri="{FF2B5EF4-FFF2-40B4-BE49-F238E27FC236}">
                  <a16:creationId xmlns:a16="http://schemas.microsoft.com/office/drawing/2014/main" id="{4D3C0AE1-26C2-1A7C-681F-C82D34A088B7}"/>
                </a:ext>
              </a:extLst>
            </p:cNvPr>
            <p:cNvGrpSpPr>
              <a:grpSpLocks noChangeAspect="1"/>
            </p:cNvGrpSpPr>
            <p:nvPr/>
          </p:nvGrpSpPr>
          <p:grpSpPr bwMode="auto">
            <a:xfrm>
              <a:off x="7303877" y="2951926"/>
              <a:ext cx="361499" cy="395213"/>
              <a:chOff x="6902" y="736"/>
              <a:chExt cx="193" cy="211"/>
            </a:xfrm>
            <a:solidFill>
              <a:schemeClr val="bg1"/>
            </a:solidFill>
          </p:grpSpPr>
          <p:sp>
            <p:nvSpPr>
              <p:cNvPr id="466" name="Freeform 336">
                <a:extLst>
                  <a:ext uri="{FF2B5EF4-FFF2-40B4-BE49-F238E27FC236}">
                    <a16:creationId xmlns:a16="http://schemas.microsoft.com/office/drawing/2014/main" id="{E515D1FE-D71E-5AD7-AC46-9C3E0952CD64}"/>
                  </a:ext>
                </a:extLst>
              </p:cNvPr>
              <p:cNvSpPr>
                <a:spLocks/>
              </p:cNvSpPr>
              <p:nvPr/>
            </p:nvSpPr>
            <p:spPr bwMode="auto">
              <a:xfrm>
                <a:off x="6902" y="736"/>
                <a:ext cx="180" cy="211"/>
              </a:xfrm>
              <a:custGeom>
                <a:avLst/>
                <a:gdLst>
                  <a:gd name="T0" fmla="*/ 1775 w 2887"/>
                  <a:gd name="T1" fmla="*/ 12 h 3382"/>
                  <a:gd name="T2" fmla="*/ 2035 w 2887"/>
                  <a:gd name="T3" fmla="*/ 77 h 3382"/>
                  <a:gd name="T4" fmla="*/ 2271 w 2887"/>
                  <a:gd name="T5" fmla="*/ 191 h 3382"/>
                  <a:gd name="T6" fmla="*/ 2477 w 2887"/>
                  <a:gd name="T7" fmla="*/ 348 h 3382"/>
                  <a:gd name="T8" fmla="*/ 2648 w 2887"/>
                  <a:gd name="T9" fmla="*/ 543 h 3382"/>
                  <a:gd name="T10" fmla="*/ 2777 w 2887"/>
                  <a:gd name="T11" fmla="*/ 769 h 3382"/>
                  <a:gd name="T12" fmla="*/ 2859 w 2887"/>
                  <a:gd name="T13" fmla="*/ 1021 h 3382"/>
                  <a:gd name="T14" fmla="*/ 2887 w 2887"/>
                  <a:gd name="T15" fmla="*/ 1292 h 3382"/>
                  <a:gd name="T16" fmla="*/ 2859 w 2887"/>
                  <a:gd name="T17" fmla="*/ 1561 h 3382"/>
                  <a:gd name="T18" fmla="*/ 2778 w 2887"/>
                  <a:gd name="T19" fmla="*/ 1812 h 3382"/>
                  <a:gd name="T20" fmla="*/ 2548 w 2887"/>
                  <a:gd name="T21" fmla="*/ 1816 h 3382"/>
                  <a:gd name="T22" fmla="*/ 2629 w 2887"/>
                  <a:gd name="T23" fmla="*/ 1610 h 3382"/>
                  <a:gd name="T24" fmla="*/ 2667 w 2887"/>
                  <a:gd name="T25" fmla="*/ 1391 h 3382"/>
                  <a:gd name="T26" fmla="*/ 2660 w 2887"/>
                  <a:gd name="T27" fmla="*/ 1163 h 3382"/>
                  <a:gd name="T28" fmla="*/ 2603 w 2887"/>
                  <a:gd name="T29" fmla="*/ 935 h 3382"/>
                  <a:gd name="T30" fmla="*/ 2498 w 2887"/>
                  <a:gd name="T31" fmla="*/ 728 h 3382"/>
                  <a:gd name="T32" fmla="*/ 2351 w 2887"/>
                  <a:gd name="T33" fmla="*/ 544 h 3382"/>
                  <a:gd name="T34" fmla="*/ 2182 w 2887"/>
                  <a:gd name="T35" fmla="*/ 406 h 3382"/>
                  <a:gd name="T36" fmla="*/ 1989 w 2887"/>
                  <a:gd name="T37" fmla="*/ 304 h 3382"/>
                  <a:gd name="T38" fmla="*/ 1746 w 2887"/>
                  <a:gd name="T39" fmla="*/ 237 h 3382"/>
                  <a:gd name="T40" fmla="*/ 1499 w 2887"/>
                  <a:gd name="T41" fmla="*/ 227 h 3382"/>
                  <a:gd name="T42" fmla="*/ 1270 w 2887"/>
                  <a:gd name="T43" fmla="*/ 269 h 3382"/>
                  <a:gd name="T44" fmla="*/ 1055 w 2887"/>
                  <a:gd name="T45" fmla="*/ 357 h 3382"/>
                  <a:gd name="T46" fmla="*/ 864 w 2887"/>
                  <a:gd name="T47" fmla="*/ 489 h 3382"/>
                  <a:gd name="T48" fmla="*/ 703 w 2887"/>
                  <a:gd name="T49" fmla="*/ 662 h 3382"/>
                  <a:gd name="T50" fmla="*/ 583 w 2887"/>
                  <a:gd name="T51" fmla="*/ 861 h 3382"/>
                  <a:gd name="T52" fmla="*/ 510 w 2887"/>
                  <a:gd name="T53" fmla="*/ 1080 h 3382"/>
                  <a:gd name="T54" fmla="*/ 485 w 2887"/>
                  <a:gd name="T55" fmla="*/ 1314 h 3382"/>
                  <a:gd name="T56" fmla="*/ 510 w 2887"/>
                  <a:gd name="T57" fmla="*/ 1547 h 3382"/>
                  <a:gd name="T58" fmla="*/ 583 w 2887"/>
                  <a:gd name="T59" fmla="*/ 1767 h 3382"/>
                  <a:gd name="T60" fmla="*/ 703 w 2887"/>
                  <a:gd name="T61" fmla="*/ 1965 h 3382"/>
                  <a:gd name="T62" fmla="*/ 864 w 2887"/>
                  <a:gd name="T63" fmla="*/ 2138 h 3382"/>
                  <a:gd name="T64" fmla="*/ 1055 w 2887"/>
                  <a:gd name="T65" fmla="*/ 2271 h 3382"/>
                  <a:gd name="T66" fmla="*/ 1270 w 2887"/>
                  <a:gd name="T67" fmla="*/ 2359 h 3382"/>
                  <a:gd name="T68" fmla="*/ 1499 w 2887"/>
                  <a:gd name="T69" fmla="*/ 2400 h 3382"/>
                  <a:gd name="T70" fmla="*/ 1717 w 2887"/>
                  <a:gd name="T71" fmla="*/ 2395 h 3382"/>
                  <a:gd name="T72" fmla="*/ 1920 w 2887"/>
                  <a:gd name="T73" fmla="*/ 2350 h 3382"/>
                  <a:gd name="T74" fmla="*/ 2083 w 2887"/>
                  <a:gd name="T75" fmla="*/ 2282 h 3382"/>
                  <a:gd name="T76" fmla="*/ 2464 w 2887"/>
                  <a:gd name="T77" fmla="*/ 3059 h 3382"/>
                  <a:gd name="T78" fmla="*/ 2422 w 2887"/>
                  <a:gd name="T79" fmla="*/ 3123 h 3382"/>
                  <a:gd name="T80" fmla="*/ 1029 w 2887"/>
                  <a:gd name="T81" fmla="*/ 3381 h 3382"/>
                  <a:gd name="T82" fmla="*/ 972 w 2887"/>
                  <a:gd name="T83" fmla="*/ 3371 h 3382"/>
                  <a:gd name="T84" fmla="*/ 940 w 2887"/>
                  <a:gd name="T85" fmla="*/ 3329 h 3382"/>
                  <a:gd name="T86" fmla="*/ 936 w 2887"/>
                  <a:gd name="T87" fmla="*/ 2935 h 3382"/>
                  <a:gd name="T88" fmla="*/ 484 w 2887"/>
                  <a:gd name="T89" fmla="*/ 2979 h 3382"/>
                  <a:gd name="T90" fmla="*/ 384 w 2887"/>
                  <a:gd name="T91" fmla="*/ 2923 h 3382"/>
                  <a:gd name="T92" fmla="*/ 315 w 2887"/>
                  <a:gd name="T93" fmla="*/ 2833 h 3382"/>
                  <a:gd name="T94" fmla="*/ 291 w 2887"/>
                  <a:gd name="T95" fmla="*/ 2719 h 3382"/>
                  <a:gd name="T96" fmla="*/ 132 w 2887"/>
                  <a:gd name="T97" fmla="*/ 2240 h 3382"/>
                  <a:gd name="T98" fmla="*/ 52 w 2887"/>
                  <a:gd name="T99" fmla="*/ 2210 h 3382"/>
                  <a:gd name="T100" fmla="*/ 7 w 2887"/>
                  <a:gd name="T101" fmla="*/ 2151 h 3382"/>
                  <a:gd name="T102" fmla="*/ 3 w 2887"/>
                  <a:gd name="T103" fmla="*/ 2072 h 3382"/>
                  <a:gd name="T104" fmla="*/ 290 w 2887"/>
                  <a:gd name="T105" fmla="*/ 1508 h 3382"/>
                  <a:gd name="T106" fmla="*/ 302 w 2887"/>
                  <a:gd name="T107" fmla="*/ 1114 h 3382"/>
                  <a:gd name="T108" fmla="*/ 365 w 2887"/>
                  <a:gd name="T109" fmla="*/ 859 h 3382"/>
                  <a:gd name="T110" fmla="*/ 476 w 2887"/>
                  <a:gd name="T111" fmla="*/ 627 h 3382"/>
                  <a:gd name="T112" fmla="*/ 629 w 2887"/>
                  <a:gd name="T113" fmla="*/ 423 h 3382"/>
                  <a:gd name="T114" fmla="*/ 818 w 2887"/>
                  <a:gd name="T115" fmla="*/ 254 h 3382"/>
                  <a:gd name="T116" fmla="*/ 1039 w 2887"/>
                  <a:gd name="T117" fmla="*/ 123 h 3382"/>
                  <a:gd name="T118" fmla="*/ 1265 w 2887"/>
                  <a:gd name="T119" fmla="*/ 41 h 3382"/>
                  <a:gd name="T120" fmla="*/ 1508 w 2887"/>
                  <a:gd name="T121" fmla="*/ 2 h 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87" h="3382">
                    <a:moveTo>
                      <a:pt x="1592" y="0"/>
                    </a:moveTo>
                    <a:lnTo>
                      <a:pt x="1684" y="3"/>
                    </a:lnTo>
                    <a:lnTo>
                      <a:pt x="1775" y="12"/>
                    </a:lnTo>
                    <a:lnTo>
                      <a:pt x="1865" y="29"/>
                    </a:lnTo>
                    <a:lnTo>
                      <a:pt x="1951" y="50"/>
                    </a:lnTo>
                    <a:lnTo>
                      <a:pt x="2035" y="77"/>
                    </a:lnTo>
                    <a:lnTo>
                      <a:pt x="2116" y="110"/>
                    </a:lnTo>
                    <a:lnTo>
                      <a:pt x="2195" y="148"/>
                    </a:lnTo>
                    <a:lnTo>
                      <a:pt x="2271" y="191"/>
                    </a:lnTo>
                    <a:lnTo>
                      <a:pt x="2343" y="238"/>
                    </a:lnTo>
                    <a:lnTo>
                      <a:pt x="2412" y="291"/>
                    </a:lnTo>
                    <a:lnTo>
                      <a:pt x="2477" y="348"/>
                    </a:lnTo>
                    <a:lnTo>
                      <a:pt x="2539" y="409"/>
                    </a:lnTo>
                    <a:lnTo>
                      <a:pt x="2595" y="474"/>
                    </a:lnTo>
                    <a:lnTo>
                      <a:pt x="2648" y="543"/>
                    </a:lnTo>
                    <a:lnTo>
                      <a:pt x="2695" y="615"/>
                    </a:lnTo>
                    <a:lnTo>
                      <a:pt x="2739" y="690"/>
                    </a:lnTo>
                    <a:lnTo>
                      <a:pt x="2777" y="769"/>
                    </a:lnTo>
                    <a:lnTo>
                      <a:pt x="2810" y="850"/>
                    </a:lnTo>
                    <a:lnTo>
                      <a:pt x="2838" y="934"/>
                    </a:lnTo>
                    <a:lnTo>
                      <a:pt x="2859" y="1021"/>
                    </a:lnTo>
                    <a:lnTo>
                      <a:pt x="2875" y="1109"/>
                    </a:lnTo>
                    <a:lnTo>
                      <a:pt x="2884" y="1200"/>
                    </a:lnTo>
                    <a:lnTo>
                      <a:pt x="2887" y="1292"/>
                    </a:lnTo>
                    <a:lnTo>
                      <a:pt x="2884" y="1384"/>
                    </a:lnTo>
                    <a:lnTo>
                      <a:pt x="2875" y="1473"/>
                    </a:lnTo>
                    <a:lnTo>
                      <a:pt x="2859" y="1561"/>
                    </a:lnTo>
                    <a:lnTo>
                      <a:pt x="2838" y="1648"/>
                    </a:lnTo>
                    <a:lnTo>
                      <a:pt x="2811" y="1731"/>
                    </a:lnTo>
                    <a:lnTo>
                      <a:pt x="2778" y="1812"/>
                    </a:lnTo>
                    <a:lnTo>
                      <a:pt x="2740" y="1890"/>
                    </a:lnTo>
                    <a:lnTo>
                      <a:pt x="2697" y="1965"/>
                    </a:lnTo>
                    <a:lnTo>
                      <a:pt x="2548" y="1816"/>
                    </a:lnTo>
                    <a:lnTo>
                      <a:pt x="2580" y="1749"/>
                    </a:lnTo>
                    <a:lnTo>
                      <a:pt x="2607" y="1681"/>
                    </a:lnTo>
                    <a:lnTo>
                      <a:pt x="2629" y="1610"/>
                    </a:lnTo>
                    <a:lnTo>
                      <a:pt x="2647" y="1538"/>
                    </a:lnTo>
                    <a:lnTo>
                      <a:pt x="2660" y="1465"/>
                    </a:lnTo>
                    <a:lnTo>
                      <a:pt x="2667" y="1391"/>
                    </a:lnTo>
                    <a:lnTo>
                      <a:pt x="2671" y="1317"/>
                    </a:lnTo>
                    <a:lnTo>
                      <a:pt x="2669" y="1241"/>
                    </a:lnTo>
                    <a:lnTo>
                      <a:pt x="2660" y="1163"/>
                    </a:lnTo>
                    <a:lnTo>
                      <a:pt x="2646" y="1085"/>
                    </a:lnTo>
                    <a:lnTo>
                      <a:pt x="2627" y="1009"/>
                    </a:lnTo>
                    <a:lnTo>
                      <a:pt x="2603" y="935"/>
                    </a:lnTo>
                    <a:lnTo>
                      <a:pt x="2574" y="864"/>
                    </a:lnTo>
                    <a:lnTo>
                      <a:pt x="2539" y="795"/>
                    </a:lnTo>
                    <a:lnTo>
                      <a:pt x="2498" y="728"/>
                    </a:lnTo>
                    <a:lnTo>
                      <a:pt x="2454" y="663"/>
                    </a:lnTo>
                    <a:lnTo>
                      <a:pt x="2405" y="601"/>
                    </a:lnTo>
                    <a:lnTo>
                      <a:pt x="2351" y="544"/>
                    </a:lnTo>
                    <a:lnTo>
                      <a:pt x="2297" y="494"/>
                    </a:lnTo>
                    <a:lnTo>
                      <a:pt x="2241" y="448"/>
                    </a:lnTo>
                    <a:lnTo>
                      <a:pt x="2182" y="406"/>
                    </a:lnTo>
                    <a:lnTo>
                      <a:pt x="2120" y="368"/>
                    </a:lnTo>
                    <a:lnTo>
                      <a:pt x="2055" y="334"/>
                    </a:lnTo>
                    <a:lnTo>
                      <a:pt x="1989" y="304"/>
                    </a:lnTo>
                    <a:lnTo>
                      <a:pt x="1910" y="275"/>
                    </a:lnTo>
                    <a:lnTo>
                      <a:pt x="1828" y="254"/>
                    </a:lnTo>
                    <a:lnTo>
                      <a:pt x="1746" y="237"/>
                    </a:lnTo>
                    <a:lnTo>
                      <a:pt x="1663" y="228"/>
                    </a:lnTo>
                    <a:lnTo>
                      <a:pt x="1578" y="225"/>
                    </a:lnTo>
                    <a:lnTo>
                      <a:pt x="1499" y="227"/>
                    </a:lnTo>
                    <a:lnTo>
                      <a:pt x="1421" y="236"/>
                    </a:lnTo>
                    <a:lnTo>
                      <a:pt x="1344" y="250"/>
                    </a:lnTo>
                    <a:lnTo>
                      <a:pt x="1270" y="269"/>
                    </a:lnTo>
                    <a:lnTo>
                      <a:pt x="1196" y="293"/>
                    </a:lnTo>
                    <a:lnTo>
                      <a:pt x="1125" y="323"/>
                    </a:lnTo>
                    <a:lnTo>
                      <a:pt x="1055" y="357"/>
                    </a:lnTo>
                    <a:lnTo>
                      <a:pt x="988" y="397"/>
                    </a:lnTo>
                    <a:lnTo>
                      <a:pt x="925" y="441"/>
                    </a:lnTo>
                    <a:lnTo>
                      <a:pt x="864" y="489"/>
                    </a:lnTo>
                    <a:lnTo>
                      <a:pt x="806" y="544"/>
                    </a:lnTo>
                    <a:lnTo>
                      <a:pt x="751" y="601"/>
                    </a:lnTo>
                    <a:lnTo>
                      <a:pt x="703" y="662"/>
                    </a:lnTo>
                    <a:lnTo>
                      <a:pt x="658" y="726"/>
                    </a:lnTo>
                    <a:lnTo>
                      <a:pt x="618" y="792"/>
                    </a:lnTo>
                    <a:lnTo>
                      <a:pt x="583" y="861"/>
                    </a:lnTo>
                    <a:lnTo>
                      <a:pt x="555" y="932"/>
                    </a:lnTo>
                    <a:lnTo>
                      <a:pt x="530" y="1005"/>
                    </a:lnTo>
                    <a:lnTo>
                      <a:pt x="510" y="1080"/>
                    </a:lnTo>
                    <a:lnTo>
                      <a:pt x="497" y="1157"/>
                    </a:lnTo>
                    <a:lnTo>
                      <a:pt x="489" y="1234"/>
                    </a:lnTo>
                    <a:lnTo>
                      <a:pt x="485" y="1314"/>
                    </a:lnTo>
                    <a:lnTo>
                      <a:pt x="489" y="1393"/>
                    </a:lnTo>
                    <a:lnTo>
                      <a:pt x="497" y="1471"/>
                    </a:lnTo>
                    <a:lnTo>
                      <a:pt x="510" y="1547"/>
                    </a:lnTo>
                    <a:lnTo>
                      <a:pt x="530" y="1622"/>
                    </a:lnTo>
                    <a:lnTo>
                      <a:pt x="555" y="1695"/>
                    </a:lnTo>
                    <a:lnTo>
                      <a:pt x="583" y="1767"/>
                    </a:lnTo>
                    <a:lnTo>
                      <a:pt x="618" y="1836"/>
                    </a:lnTo>
                    <a:lnTo>
                      <a:pt x="658" y="1902"/>
                    </a:lnTo>
                    <a:lnTo>
                      <a:pt x="703" y="1965"/>
                    </a:lnTo>
                    <a:lnTo>
                      <a:pt x="751" y="2027"/>
                    </a:lnTo>
                    <a:lnTo>
                      <a:pt x="806" y="2085"/>
                    </a:lnTo>
                    <a:lnTo>
                      <a:pt x="864" y="2138"/>
                    </a:lnTo>
                    <a:lnTo>
                      <a:pt x="925" y="2187"/>
                    </a:lnTo>
                    <a:lnTo>
                      <a:pt x="988" y="2232"/>
                    </a:lnTo>
                    <a:lnTo>
                      <a:pt x="1055" y="2271"/>
                    </a:lnTo>
                    <a:lnTo>
                      <a:pt x="1125" y="2306"/>
                    </a:lnTo>
                    <a:lnTo>
                      <a:pt x="1196" y="2335"/>
                    </a:lnTo>
                    <a:lnTo>
                      <a:pt x="1270" y="2359"/>
                    </a:lnTo>
                    <a:lnTo>
                      <a:pt x="1344" y="2379"/>
                    </a:lnTo>
                    <a:lnTo>
                      <a:pt x="1421" y="2392"/>
                    </a:lnTo>
                    <a:lnTo>
                      <a:pt x="1499" y="2400"/>
                    </a:lnTo>
                    <a:lnTo>
                      <a:pt x="1578" y="2403"/>
                    </a:lnTo>
                    <a:lnTo>
                      <a:pt x="1648" y="2401"/>
                    </a:lnTo>
                    <a:lnTo>
                      <a:pt x="1717" y="2395"/>
                    </a:lnTo>
                    <a:lnTo>
                      <a:pt x="1785" y="2384"/>
                    </a:lnTo>
                    <a:lnTo>
                      <a:pt x="1853" y="2369"/>
                    </a:lnTo>
                    <a:lnTo>
                      <a:pt x="1920" y="2350"/>
                    </a:lnTo>
                    <a:lnTo>
                      <a:pt x="1975" y="2330"/>
                    </a:lnTo>
                    <a:lnTo>
                      <a:pt x="2029" y="2308"/>
                    </a:lnTo>
                    <a:lnTo>
                      <a:pt x="2083" y="2282"/>
                    </a:lnTo>
                    <a:lnTo>
                      <a:pt x="2469" y="2665"/>
                    </a:lnTo>
                    <a:lnTo>
                      <a:pt x="2469" y="3033"/>
                    </a:lnTo>
                    <a:lnTo>
                      <a:pt x="2464" y="3059"/>
                    </a:lnTo>
                    <a:lnTo>
                      <a:pt x="2455" y="3083"/>
                    </a:lnTo>
                    <a:lnTo>
                      <a:pt x="2441" y="3104"/>
                    </a:lnTo>
                    <a:lnTo>
                      <a:pt x="2422" y="3123"/>
                    </a:lnTo>
                    <a:lnTo>
                      <a:pt x="2401" y="3136"/>
                    </a:lnTo>
                    <a:lnTo>
                      <a:pt x="2376" y="3143"/>
                    </a:lnTo>
                    <a:lnTo>
                      <a:pt x="1029" y="3381"/>
                    </a:lnTo>
                    <a:lnTo>
                      <a:pt x="1008" y="3382"/>
                    </a:lnTo>
                    <a:lnTo>
                      <a:pt x="989" y="3379"/>
                    </a:lnTo>
                    <a:lnTo>
                      <a:pt x="972" y="3371"/>
                    </a:lnTo>
                    <a:lnTo>
                      <a:pt x="959" y="3361"/>
                    </a:lnTo>
                    <a:lnTo>
                      <a:pt x="947" y="3347"/>
                    </a:lnTo>
                    <a:lnTo>
                      <a:pt x="940" y="3329"/>
                    </a:lnTo>
                    <a:lnTo>
                      <a:pt x="937" y="3310"/>
                    </a:lnTo>
                    <a:lnTo>
                      <a:pt x="937" y="3308"/>
                    </a:lnTo>
                    <a:lnTo>
                      <a:pt x="936" y="2935"/>
                    </a:lnTo>
                    <a:lnTo>
                      <a:pt x="563" y="2990"/>
                    </a:lnTo>
                    <a:lnTo>
                      <a:pt x="523" y="2987"/>
                    </a:lnTo>
                    <a:lnTo>
                      <a:pt x="484" y="2979"/>
                    </a:lnTo>
                    <a:lnTo>
                      <a:pt x="448" y="2965"/>
                    </a:lnTo>
                    <a:lnTo>
                      <a:pt x="414" y="2947"/>
                    </a:lnTo>
                    <a:lnTo>
                      <a:pt x="384" y="2923"/>
                    </a:lnTo>
                    <a:lnTo>
                      <a:pt x="358" y="2897"/>
                    </a:lnTo>
                    <a:lnTo>
                      <a:pt x="334" y="2867"/>
                    </a:lnTo>
                    <a:lnTo>
                      <a:pt x="315" y="2833"/>
                    </a:lnTo>
                    <a:lnTo>
                      <a:pt x="302" y="2797"/>
                    </a:lnTo>
                    <a:lnTo>
                      <a:pt x="294" y="2759"/>
                    </a:lnTo>
                    <a:lnTo>
                      <a:pt x="291" y="2719"/>
                    </a:lnTo>
                    <a:lnTo>
                      <a:pt x="291" y="2242"/>
                    </a:lnTo>
                    <a:lnTo>
                      <a:pt x="166" y="2242"/>
                    </a:lnTo>
                    <a:lnTo>
                      <a:pt x="132" y="2240"/>
                    </a:lnTo>
                    <a:lnTo>
                      <a:pt x="101" y="2234"/>
                    </a:lnTo>
                    <a:lnTo>
                      <a:pt x="74" y="2223"/>
                    </a:lnTo>
                    <a:lnTo>
                      <a:pt x="52" y="2210"/>
                    </a:lnTo>
                    <a:lnTo>
                      <a:pt x="32" y="2193"/>
                    </a:lnTo>
                    <a:lnTo>
                      <a:pt x="18" y="2174"/>
                    </a:lnTo>
                    <a:lnTo>
                      <a:pt x="7" y="2151"/>
                    </a:lnTo>
                    <a:lnTo>
                      <a:pt x="1" y="2127"/>
                    </a:lnTo>
                    <a:lnTo>
                      <a:pt x="0" y="2100"/>
                    </a:lnTo>
                    <a:lnTo>
                      <a:pt x="3" y="2072"/>
                    </a:lnTo>
                    <a:lnTo>
                      <a:pt x="12" y="2042"/>
                    </a:lnTo>
                    <a:lnTo>
                      <a:pt x="26" y="2011"/>
                    </a:lnTo>
                    <a:lnTo>
                      <a:pt x="290" y="1508"/>
                    </a:lnTo>
                    <a:lnTo>
                      <a:pt x="290" y="1294"/>
                    </a:lnTo>
                    <a:lnTo>
                      <a:pt x="293" y="1203"/>
                    </a:lnTo>
                    <a:lnTo>
                      <a:pt x="302" y="1114"/>
                    </a:lnTo>
                    <a:lnTo>
                      <a:pt x="317" y="1027"/>
                    </a:lnTo>
                    <a:lnTo>
                      <a:pt x="338" y="942"/>
                    </a:lnTo>
                    <a:lnTo>
                      <a:pt x="365" y="859"/>
                    </a:lnTo>
                    <a:lnTo>
                      <a:pt x="397" y="779"/>
                    </a:lnTo>
                    <a:lnTo>
                      <a:pt x="434" y="702"/>
                    </a:lnTo>
                    <a:lnTo>
                      <a:pt x="476" y="627"/>
                    </a:lnTo>
                    <a:lnTo>
                      <a:pt x="523" y="556"/>
                    </a:lnTo>
                    <a:lnTo>
                      <a:pt x="573" y="488"/>
                    </a:lnTo>
                    <a:lnTo>
                      <a:pt x="629" y="423"/>
                    </a:lnTo>
                    <a:lnTo>
                      <a:pt x="689" y="363"/>
                    </a:lnTo>
                    <a:lnTo>
                      <a:pt x="751" y="306"/>
                    </a:lnTo>
                    <a:lnTo>
                      <a:pt x="818" y="254"/>
                    </a:lnTo>
                    <a:lnTo>
                      <a:pt x="888" y="206"/>
                    </a:lnTo>
                    <a:lnTo>
                      <a:pt x="963" y="162"/>
                    </a:lnTo>
                    <a:lnTo>
                      <a:pt x="1039" y="123"/>
                    </a:lnTo>
                    <a:lnTo>
                      <a:pt x="1112" y="91"/>
                    </a:lnTo>
                    <a:lnTo>
                      <a:pt x="1187" y="65"/>
                    </a:lnTo>
                    <a:lnTo>
                      <a:pt x="1265" y="41"/>
                    </a:lnTo>
                    <a:lnTo>
                      <a:pt x="1344" y="24"/>
                    </a:lnTo>
                    <a:lnTo>
                      <a:pt x="1425" y="10"/>
                    </a:lnTo>
                    <a:lnTo>
                      <a:pt x="1508" y="2"/>
                    </a:lnTo>
                    <a:lnTo>
                      <a:pt x="159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67" name="Freeform 337">
                <a:extLst>
                  <a:ext uri="{FF2B5EF4-FFF2-40B4-BE49-F238E27FC236}">
                    <a16:creationId xmlns:a16="http://schemas.microsoft.com/office/drawing/2014/main" id="{318A7371-68E8-828D-FBED-6B427D48F677}"/>
                  </a:ext>
                </a:extLst>
              </p:cNvPr>
              <p:cNvSpPr>
                <a:spLocks noEditPoints="1"/>
              </p:cNvSpPr>
              <p:nvPr/>
            </p:nvSpPr>
            <p:spPr bwMode="auto">
              <a:xfrm>
                <a:off x="6942" y="759"/>
                <a:ext cx="153" cy="153"/>
              </a:xfrm>
              <a:custGeom>
                <a:avLst/>
                <a:gdLst>
                  <a:gd name="T0" fmla="*/ 798 w 2454"/>
                  <a:gd name="T1" fmla="*/ 232 h 2449"/>
                  <a:gd name="T2" fmla="*/ 630 w 2454"/>
                  <a:gd name="T3" fmla="*/ 289 h 2449"/>
                  <a:gd name="T4" fmla="*/ 476 w 2454"/>
                  <a:gd name="T5" fmla="*/ 389 h 2449"/>
                  <a:gd name="T6" fmla="*/ 349 w 2454"/>
                  <a:gd name="T7" fmla="*/ 525 h 2449"/>
                  <a:gd name="T8" fmla="*/ 265 w 2454"/>
                  <a:gd name="T9" fmla="*/ 685 h 2449"/>
                  <a:gd name="T10" fmla="*/ 223 w 2454"/>
                  <a:gd name="T11" fmla="*/ 855 h 2449"/>
                  <a:gd name="T12" fmla="*/ 223 w 2454"/>
                  <a:gd name="T13" fmla="*/ 1031 h 2449"/>
                  <a:gd name="T14" fmla="*/ 265 w 2454"/>
                  <a:gd name="T15" fmla="*/ 1202 h 2449"/>
                  <a:gd name="T16" fmla="*/ 349 w 2454"/>
                  <a:gd name="T17" fmla="*/ 1361 h 2449"/>
                  <a:gd name="T18" fmla="*/ 476 w 2454"/>
                  <a:gd name="T19" fmla="*/ 1498 h 2449"/>
                  <a:gd name="T20" fmla="*/ 630 w 2454"/>
                  <a:gd name="T21" fmla="*/ 1597 h 2449"/>
                  <a:gd name="T22" fmla="*/ 798 w 2454"/>
                  <a:gd name="T23" fmla="*/ 1653 h 2449"/>
                  <a:gd name="T24" fmla="*/ 973 w 2454"/>
                  <a:gd name="T25" fmla="*/ 1667 h 2449"/>
                  <a:gd name="T26" fmla="*/ 1147 w 2454"/>
                  <a:gd name="T27" fmla="*/ 1640 h 2449"/>
                  <a:gd name="T28" fmla="*/ 1312 w 2454"/>
                  <a:gd name="T29" fmla="*/ 1569 h 2449"/>
                  <a:gd name="T30" fmla="*/ 1458 w 2454"/>
                  <a:gd name="T31" fmla="*/ 1456 h 2449"/>
                  <a:gd name="T32" fmla="*/ 1571 w 2454"/>
                  <a:gd name="T33" fmla="*/ 1311 h 2449"/>
                  <a:gd name="T34" fmla="*/ 1642 w 2454"/>
                  <a:gd name="T35" fmla="*/ 1146 h 2449"/>
                  <a:gd name="T36" fmla="*/ 1671 w 2454"/>
                  <a:gd name="T37" fmla="*/ 972 h 2449"/>
                  <a:gd name="T38" fmla="*/ 1656 w 2454"/>
                  <a:gd name="T39" fmla="*/ 798 h 2449"/>
                  <a:gd name="T40" fmla="*/ 1600 w 2454"/>
                  <a:gd name="T41" fmla="*/ 630 h 2449"/>
                  <a:gd name="T42" fmla="*/ 1501 w 2454"/>
                  <a:gd name="T43" fmla="*/ 477 h 2449"/>
                  <a:gd name="T44" fmla="*/ 1362 w 2454"/>
                  <a:gd name="T45" fmla="*/ 351 h 2449"/>
                  <a:gd name="T46" fmla="*/ 1204 w 2454"/>
                  <a:gd name="T47" fmla="*/ 266 h 2449"/>
                  <a:gd name="T48" fmla="*/ 1032 w 2454"/>
                  <a:gd name="T49" fmla="*/ 223 h 2449"/>
                  <a:gd name="T50" fmla="*/ 979 w 2454"/>
                  <a:gd name="T51" fmla="*/ 0 h 2449"/>
                  <a:gd name="T52" fmla="*/ 1184 w 2454"/>
                  <a:gd name="T53" fmla="*/ 31 h 2449"/>
                  <a:gd name="T54" fmla="*/ 1380 w 2454"/>
                  <a:gd name="T55" fmla="*/ 106 h 2449"/>
                  <a:gd name="T56" fmla="*/ 1559 w 2454"/>
                  <a:gd name="T57" fmla="*/ 226 h 2449"/>
                  <a:gd name="T58" fmla="*/ 1705 w 2454"/>
                  <a:gd name="T59" fmla="*/ 382 h 2449"/>
                  <a:gd name="T60" fmla="*/ 1809 w 2454"/>
                  <a:gd name="T61" fmla="*/ 558 h 2449"/>
                  <a:gd name="T62" fmla="*/ 1870 w 2454"/>
                  <a:gd name="T63" fmla="*/ 748 h 2449"/>
                  <a:gd name="T64" fmla="*/ 1890 w 2454"/>
                  <a:gd name="T65" fmla="*/ 946 h 2449"/>
                  <a:gd name="T66" fmla="*/ 1869 w 2454"/>
                  <a:gd name="T67" fmla="*/ 1143 h 2449"/>
                  <a:gd name="T68" fmla="*/ 1806 w 2454"/>
                  <a:gd name="T69" fmla="*/ 1332 h 2449"/>
                  <a:gd name="T70" fmla="*/ 1702 w 2454"/>
                  <a:gd name="T71" fmla="*/ 1508 h 2449"/>
                  <a:gd name="T72" fmla="*/ 2401 w 2454"/>
                  <a:gd name="T73" fmla="*/ 2138 h 2449"/>
                  <a:gd name="T74" fmla="*/ 2446 w 2454"/>
                  <a:gd name="T75" fmla="*/ 2212 h 2449"/>
                  <a:gd name="T76" fmla="*/ 2452 w 2454"/>
                  <a:gd name="T77" fmla="*/ 2295 h 2449"/>
                  <a:gd name="T78" fmla="*/ 2421 w 2454"/>
                  <a:gd name="T79" fmla="*/ 2373 h 2449"/>
                  <a:gd name="T80" fmla="*/ 2354 w 2454"/>
                  <a:gd name="T81" fmla="*/ 2430 h 2449"/>
                  <a:gd name="T82" fmla="*/ 2273 w 2454"/>
                  <a:gd name="T83" fmla="*/ 2449 h 2449"/>
                  <a:gd name="T84" fmla="*/ 2190 w 2454"/>
                  <a:gd name="T85" fmla="*/ 2430 h 2449"/>
                  <a:gd name="T86" fmla="*/ 1512 w 2454"/>
                  <a:gd name="T87" fmla="*/ 1767 h 2449"/>
                  <a:gd name="T88" fmla="*/ 1454 w 2454"/>
                  <a:gd name="T89" fmla="*/ 1737 h 2449"/>
                  <a:gd name="T90" fmla="*/ 1273 w 2454"/>
                  <a:gd name="T91" fmla="*/ 1828 h 2449"/>
                  <a:gd name="T92" fmla="*/ 1080 w 2454"/>
                  <a:gd name="T93" fmla="*/ 1877 h 2449"/>
                  <a:gd name="T94" fmla="*/ 881 w 2454"/>
                  <a:gd name="T95" fmla="*/ 1884 h 2449"/>
                  <a:gd name="T96" fmla="*/ 685 w 2454"/>
                  <a:gd name="T97" fmla="*/ 1850 h 2449"/>
                  <a:gd name="T98" fmla="*/ 499 w 2454"/>
                  <a:gd name="T99" fmla="*/ 1775 h 2449"/>
                  <a:gd name="T100" fmla="*/ 328 w 2454"/>
                  <a:gd name="T101" fmla="*/ 1658 h 2449"/>
                  <a:gd name="T102" fmla="*/ 180 w 2454"/>
                  <a:gd name="T103" fmla="*/ 1499 h 2449"/>
                  <a:gd name="T104" fmla="*/ 75 w 2454"/>
                  <a:gd name="T105" fmla="*/ 1315 h 2449"/>
                  <a:gd name="T106" fmla="*/ 14 w 2454"/>
                  <a:gd name="T107" fmla="*/ 1114 h 2449"/>
                  <a:gd name="T108" fmla="*/ 0 w 2454"/>
                  <a:gd name="T109" fmla="*/ 909 h 2449"/>
                  <a:gd name="T110" fmla="*/ 30 w 2454"/>
                  <a:gd name="T111" fmla="*/ 704 h 2449"/>
                  <a:gd name="T112" fmla="*/ 105 w 2454"/>
                  <a:gd name="T113" fmla="*/ 508 h 2449"/>
                  <a:gd name="T114" fmla="*/ 226 w 2454"/>
                  <a:gd name="T115" fmla="*/ 330 h 2449"/>
                  <a:gd name="T116" fmla="*/ 387 w 2454"/>
                  <a:gd name="T117" fmla="*/ 181 h 2449"/>
                  <a:gd name="T118" fmla="*/ 572 w 2454"/>
                  <a:gd name="T119" fmla="*/ 76 h 2449"/>
                  <a:gd name="T120" fmla="*/ 772 w 2454"/>
                  <a:gd name="T121" fmla="*/ 15 h 2449"/>
                  <a:gd name="T122" fmla="*/ 979 w 2454"/>
                  <a:gd name="T123" fmla="*/ 0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54" h="2449">
                    <a:moveTo>
                      <a:pt x="914" y="219"/>
                    </a:moveTo>
                    <a:lnTo>
                      <a:pt x="856" y="223"/>
                    </a:lnTo>
                    <a:lnTo>
                      <a:pt x="798" y="232"/>
                    </a:lnTo>
                    <a:lnTo>
                      <a:pt x="740" y="247"/>
                    </a:lnTo>
                    <a:lnTo>
                      <a:pt x="684" y="266"/>
                    </a:lnTo>
                    <a:lnTo>
                      <a:pt x="630" y="289"/>
                    </a:lnTo>
                    <a:lnTo>
                      <a:pt x="576" y="318"/>
                    </a:lnTo>
                    <a:lnTo>
                      <a:pt x="525" y="351"/>
                    </a:lnTo>
                    <a:lnTo>
                      <a:pt x="476" y="389"/>
                    </a:lnTo>
                    <a:lnTo>
                      <a:pt x="430" y="431"/>
                    </a:lnTo>
                    <a:lnTo>
                      <a:pt x="387" y="477"/>
                    </a:lnTo>
                    <a:lnTo>
                      <a:pt x="349" y="525"/>
                    </a:lnTo>
                    <a:lnTo>
                      <a:pt x="316" y="577"/>
                    </a:lnTo>
                    <a:lnTo>
                      <a:pt x="288" y="629"/>
                    </a:lnTo>
                    <a:lnTo>
                      <a:pt x="265" y="685"/>
                    </a:lnTo>
                    <a:lnTo>
                      <a:pt x="246" y="740"/>
                    </a:lnTo>
                    <a:lnTo>
                      <a:pt x="232" y="798"/>
                    </a:lnTo>
                    <a:lnTo>
                      <a:pt x="223" y="855"/>
                    </a:lnTo>
                    <a:lnTo>
                      <a:pt x="217" y="914"/>
                    </a:lnTo>
                    <a:lnTo>
                      <a:pt x="217" y="972"/>
                    </a:lnTo>
                    <a:lnTo>
                      <a:pt x="223" y="1031"/>
                    </a:lnTo>
                    <a:lnTo>
                      <a:pt x="232" y="1089"/>
                    </a:lnTo>
                    <a:lnTo>
                      <a:pt x="246" y="1146"/>
                    </a:lnTo>
                    <a:lnTo>
                      <a:pt x="265" y="1202"/>
                    </a:lnTo>
                    <a:lnTo>
                      <a:pt x="288" y="1257"/>
                    </a:lnTo>
                    <a:lnTo>
                      <a:pt x="316" y="1310"/>
                    </a:lnTo>
                    <a:lnTo>
                      <a:pt x="349" y="1361"/>
                    </a:lnTo>
                    <a:lnTo>
                      <a:pt x="387" y="1409"/>
                    </a:lnTo>
                    <a:lnTo>
                      <a:pt x="430" y="1456"/>
                    </a:lnTo>
                    <a:lnTo>
                      <a:pt x="476" y="1498"/>
                    </a:lnTo>
                    <a:lnTo>
                      <a:pt x="525" y="1536"/>
                    </a:lnTo>
                    <a:lnTo>
                      <a:pt x="576" y="1569"/>
                    </a:lnTo>
                    <a:lnTo>
                      <a:pt x="630" y="1597"/>
                    </a:lnTo>
                    <a:lnTo>
                      <a:pt x="684" y="1620"/>
                    </a:lnTo>
                    <a:lnTo>
                      <a:pt x="740" y="1640"/>
                    </a:lnTo>
                    <a:lnTo>
                      <a:pt x="798" y="1653"/>
                    </a:lnTo>
                    <a:lnTo>
                      <a:pt x="856" y="1663"/>
                    </a:lnTo>
                    <a:lnTo>
                      <a:pt x="914" y="1667"/>
                    </a:lnTo>
                    <a:lnTo>
                      <a:pt x="973" y="1667"/>
                    </a:lnTo>
                    <a:lnTo>
                      <a:pt x="1032" y="1663"/>
                    </a:lnTo>
                    <a:lnTo>
                      <a:pt x="1090" y="1653"/>
                    </a:lnTo>
                    <a:lnTo>
                      <a:pt x="1147" y="1640"/>
                    </a:lnTo>
                    <a:lnTo>
                      <a:pt x="1204" y="1620"/>
                    </a:lnTo>
                    <a:lnTo>
                      <a:pt x="1258" y="1597"/>
                    </a:lnTo>
                    <a:lnTo>
                      <a:pt x="1312" y="1569"/>
                    </a:lnTo>
                    <a:lnTo>
                      <a:pt x="1362" y="1536"/>
                    </a:lnTo>
                    <a:lnTo>
                      <a:pt x="1412" y="1498"/>
                    </a:lnTo>
                    <a:lnTo>
                      <a:pt x="1458" y="1456"/>
                    </a:lnTo>
                    <a:lnTo>
                      <a:pt x="1501" y="1409"/>
                    </a:lnTo>
                    <a:lnTo>
                      <a:pt x="1538" y="1361"/>
                    </a:lnTo>
                    <a:lnTo>
                      <a:pt x="1571" y="1311"/>
                    </a:lnTo>
                    <a:lnTo>
                      <a:pt x="1600" y="1257"/>
                    </a:lnTo>
                    <a:lnTo>
                      <a:pt x="1623" y="1203"/>
                    </a:lnTo>
                    <a:lnTo>
                      <a:pt x="1642" y="1146"/>
                    </a:lnTo>
                    <a:lnTo>
                      <a:pt x="1656" y="1090"/>
                    </a:lnTo>
                    <a:lnTo>
                      <a:pt x="1666" y="1031"/>
                    </a:lnTo>
                    <a:lnTo>
                      <a:pt x="1671" y="972"/>
                    </a:lnTo>
                    <a:lnTo>
                      <a:pt x="1671" y="914"/>
                    </a:lnTo>
                    <a:lnTo>
                      <a:pt x="1666" y="856"/>
                    </a:lnTo>
                    <a:lnTo>
                      <a:pt x="1656" y="798"/>
                    </a:lnTo>
                    <a:lnTo>
                      <a:pt x="1642" y="741"/>
                    </a:lnTo>
                    <a:lnTo>
                      <a:pt x="1623" y="685"/>
                    </a:lnTo>
                    <a:lnTo>
                      <a:pt x="1600" y="630"/>
                    </a:lnTo>
                    <a:lnTo>
                      <a:pt x="1571" y="577"/>
                    </a:lnTo>
                    <a:lnTo>
                      <a:pt x="1538" y="525"/>
                    </a:lnTo>
                    <a:lnTo>
                      <a:pt x="1501" y="477"/>
                    </a:lnTo>
                    <a:lnTo>
                      <a:pt x="1458" y="431"/>
                    </a:lnTo>
                    <a:lnTo>
                      <a:pt x="1412" y="389"/>
                    </a:lnTo>
                    <a:lnTo>
                      <a:pt x="1362" y="351"/>
                    </a:lnTo>
                    <a:lnTo>
                      <a:pt x="1312" y="318"/>
                    </a:lnTo>
                    <a:lnTo>
                      <a:pt x="1258" y="289"/>
                    </a:lnTo>
                    <a:lnTo>
                      <a:pt x="1204" y="266"/>
                    </a:lnTo>
                    <a:lnTo>
                      <a:pt x="1147" y="247"/>
                    </a:lnTo>
                    <a:lnTo>
                      <a:pt x="1090" y="232"/>
                    </a:lnTo>
                    <a:lnTo>
                      <a:pt x="1032" y="223"/>
                    </a:lnTo>
                    <a:lnTo>
                      <a:pt x="973" y="219"/>
                    </a:lnTo>
                    <a:lnTo>
                      <a:pt x="914" y="219"/>
                    </a:lnTo>
                    <a:close/>
                    <a:moveTo>
                      <a:pt x="979" y="0"/>
                    </a:moveTo>
                    <a:lnTo>
                      <a:pt x="1048" y="5"/>
                    </a:lnTo>
                    <a:lnTo>
                      <a:pt x="1117" y="15"/>
                    </a:lnTo>
                    <a:lnTo>
                      <a:pt x="1184" y="31"/>
                    </a:lnTo>
                    <a:lnTo>
                      <a:pt x="1251" y="50"/>
                    </a:lnTo>
                    <a:lnTo>
                      <a:pt x="1317" y="76"/>
                    </a:lnTo>
                    <a:lnTo>
                      <a:pt x="1380" y="106"/>
                    </a:lnTo>
                    <a:lnTo>
                      <a:pt x="1443" y="141"/>
                    </a:lnTo>
                    <a:lnTo>
                      <a:pt x="1502" y="181"/>
                    </a:lnTo>
                    <a:lnTo>
                      <a:pt x="1559" y="226"/>
                    </a:lnTo>
                    <a:lnTo>
                      <a:pt x="1613" y="277"/>
                    </a:lnTo>
                    <a:lnTo>
                      <a:pt x="1661" y="328"/>
                    </a:lnTo>
                    <a:lnTo>
                      <a:pt x="1705" y="382"/>
                    </a:lnTo>
                    <a:lnTo>
                      <a:pt x="1744" y="439"/>
                    </a:lnTo>
                    <a:lnTo>
                      <a:pt x="1779" y="498"/>
                    </a:lnTo>
                    <a:lnTo>
                      <a:pt x="1809" y="558"/>
                    </a:lnTo>
                    <a:lnTo>
                      <a:pt x="1834" y="621"/>
                    </a:lnTo>
                    <a:lnTo>
                      <a:pt x="1854" y="684"/>
                    </a:lnTo>
                    <a:lnTo>
                      <a:pt x="1870" y="748"/>
                    </a:lnTo>
                    <a:lnTo>
                      <a:pt x="1881" y="814"/>
                    </a:lnTo>
                    <a:lnTo>
                      <a:pt x="1888" y="880"/>
                    </a:lnTo>
                    <a:lnTo>
                      <a:pt x="1890" y="946"/>
                    </a:lnTo>
                    <a:lnTo>
                      <a:pt x="1888" y="1011"/>
                    </a:lnTo>
                    <a:lnTo>
                      <a:pt x="1881" y="1077"/>
                    </a:lnTo>
                    <a:lnTo>
                      <a:pt x="1869" y="1143"/>
                    </a:lnTo>
                    <a:lnTo>
                      <a:pt x="1852" y="1207"/>
                    </a:lnTo>
                    <a:lnTo>
                      <a:pt x="1831" y="1271"/>
                    </a:lnTo>
                    <a:lnTo>
                      <a:pt x="1806" y="1332"/>
                    </a:lnTo>
                    <a:lnTo>
                      <a:pt x="1776" y="1393"/>
                    </a:lnTo>
                    <a:lnTo>
                      <a:pt x="1741" y="1451"/>
                    </a:lnTo>
                    <a:lnTo>
                      <a:pt x="1702" y="1508"/>
                    </a:lnTo>
                    <a:lnTo>
                      <a:pt x="1737" y="1543"/>
                    </a:lnTo>
                    <a:lnTo>
                      <a:pt x="1771" y="1509"/>
                    </a:lnTo>
                    <a:lnTo>
                      <a:pt x="2401" y="2138"/>
                    </a:lnTo>
                    <a:lnTo>
                      <a:pt x="2420" y="2161"/>
                    </a:lnTo>
                    <a:lnTo>
                      <a:pt x="2435" y="2185"/>
                    </a:lnTo>
                    <a:lnTo>
                      <a:pt x="2446" y="2212"/>
                    </a:lnTo>
                    <a:lnTo>
                      <a:pt x="2452" y="2240"/>
                    </a:lnTo>
                    <a:lnTo>
                      <a:pt x="2454" y="2268"/>
                    </a:lnTo>
                    <a:lnTo>
                      <a:pt x="2452" y="2295"/>
                    </a:lnTo>
                    <a:lnTo>
                      <a:pt x="2446" y="2322"/>
                    </a:lnTo>
                    <a:lnTo>
                      <a:pt x="2435" y="2349"/>
                    </a:lnTo>
                    <a:lnTo>
                      <a:pt x="2421" y="2373"/>
                    </a:lnTo>
                    <a:lnTo>
                      <a:pt x="2401" y="2396"/>
                    </a:lnTo>
                    <a:lnTo>
                      <a:pt x="2379" y="2415"/>
                    </a:lnTo>
                    <a:lnTo>
                      <a:pt x="2354" y="2430"/>
                    </a:lnTo>
                    <a:lnTo>
                      <a:pt x="2328" y="2440"/>
                    </a:lnTo>
                    <a:lnTo>
                      <a:pt x="2300" y="2447"/>
                    </a:lnTo>
                    <a:lnTo>
                      <a:pt x="2273" y="2449"/>
                    </a:lnTo>
                    <a:lnTo>
                      <a:pt x="2245" y="2447"/>
                    </a:lnTo>
                    <a:lnTo>
                      <a:pt x="2217" y="2440"/>
                    </a:lnTo>
                    <a:lnTo>
                      <a:pt x="2190" y="2430"/>
                    </a:lnTo>
                    <a:lnTo>
                      <a:pt x="2165" y="2415"/>
                    </a:lnTo>
                    <a:lnTo>
                      <a:pt x="2143" y="2396"/>
                    </a:lnTo>
                    <a:lnTo>
                      <a:pt x="1512" y="1767"/>
                    </a:lnTo>
                    <a:lnTo>
                      <a:pt x="1546" y="1733"/>
                    </a:lnTo>
                    <a:lnTo>
                      <a:pt x="1511" y="1698"/>
                    </a:lnTo>
                    <a:lnTo>
                      <a:pt x="1454" y="1737"/>
                    </a:lnTo>
                    <a:lnTo>
                      <a:pt x="1395" y="1772"/>
                    </a:lnTo>
                    <a:lnTo>
                      <a:pt x="1336" y="1802"/>
                    </a:lnTo>
                    <a:lnTo>
                      <a:pt x="1273" y="1828"/>
                    </a:lnTo>
                    <a:lnTo>
                      <a:pt x="1210" y="1848"/>
                    </a:lnTo>
                    <a:lnTo>
                      <a:pt x="1145" y="1865"/>
                    </a:lnTo>
                    <a:lnTo>
                      <a:pt x="1080" y="1877"/>
                    </a:lnTo>
                    <a:lnTo>
                      <a:pt x="1014" y="1884"/>
                    </a:lnTo>
                    <a:lnTo>
                      <a:pt x="947" y="1886"/>
                    </a:lnTo>
                    <a:lnTo>
                      <a:pt x="881" y="1884"/>
                    </a:lnTo>
                    <a:lnTo>
                      <a:pt x="815" y="1878"/>
                    </a:lnTo>
                    <a:lnTo>
                      <a:pt x="750" y="1867"/>
                    </a:lnTo>
                    <a:lnTo>
                      <a:pt x="685" y="1850"/>
                    </a:lnTo>
                    <a:lnTo>
                      <a:pt x="621" y="1830"/>
                    </a:lnTo>
                    <a:lnTo>
                      <a:pt x="560" y="1805"/>
                    </a:lnTo>
                    <a:lnTo>
                      <a:pt x="499" y="1775"/>
                    </a:lnTo>
                    <a:lnTo>
                      <a:pt x="439" y="1740"/>
                    </a:lnTo>
                    <a:lnTo>
                      <a:pt x="382" y="1702"/>
                    </a:lnTo>
                    <a:lnTo>
                      <a:pt x="328" y="1658"/>
                    </a:lnTo>
                    <a:lnTo>
                      <a:pt x="276" y="1610"/>
                    </a:lnTo>
                    <a:lnTo>
                      <a:pt x="226" y="1556"/>
                    </a:lnTo>
                    <a:lnTo>
                      <a:pt x="180" y="1499"/>
                    </a:lnTo>
                    <a:lnTo>
                      <a:pt x="140" y="1439"/>
                    </a:lnTo>
                    <a:lnTo>
                      <a:pt x="105" y="1377"/>
                    </a:lnTo>
                    <a:lnTo>
                      <a:pt x="75" y="1315"/>
                    </a:lnTo>
                    <a:lnTo>
                      <a:pt x="49" y="1249"/>
                    </a:lnTo>
                    <a:lnTo>
                      <a:pt x="30" y="1182"/>
                    </a:lnTo>
                    <a:lnTo>
                      <a:pt x="14" y="1114"/>
                    </a:lnTo>
                    <a:lnTo>
                      <a:pt x="4" y="1046"/>
                    </a:lnTo>
                    <a:lnTo>
                      <a:pt x="0" y="978"/>
                    </a:lnTo>
                    <a:lnTo>
                      <a:pt x="0" y="909"/>
                    </a:lnTo>
                    <a:lnTo>
                      <a:pt x="4" y="840"/>
                    </a:lnTo>
                    <a:lnTo>
                      <a:pt x="14" y="771"/>
                    </a:lnTo>
                    <a:lnTo>
                      <a:pt x="30" y="704"/>
                    </a:lnTo>
                    <a:lnTo>
                      <a:pt x="49" y="637"/>
                    </a:lnTo>
                    <a:lnTo>
                      <a:pt x="75" y="572"/>
                    </a:lnTo>
                    <a:lnTo>
                      <a:pt x="105" y="508"/>
                    </a:lnTo>
                    <a:lnTo>
                      <a:pt x="140" y="446"/>
                    </a:lnTo>
                    <a:lnTo>
                      <a:pt x="180" y="388"/>
                    </a:lnTo>
                    <a:lnTo>
                      <a:pt x="226" y="330"/>
                    </a:lnTo>
                    <a:lnTo>
                      <a:pt x="276" y="277"/>
                    </a:lnTo>
                    <a:lnTo>
                      <a:pt x="330" y="226"/>
                    </a:lnTo>
                    <a:lnTo>
                      <a:pt x="387" y="181"/>
                    </a:lnTo>
                    <a:lnTo>
                      <a:pt x="447" y="141"/>
                    </a:lnTo>
                    <a:lnTo>
                      <a:pt x="509" y="106"/>
                    </a:lnTo>
                    <a:lnTo>
                      <a:pt x="572" y="76"/>
                    </a:lnTo>
                    <a:lnTo>
                      <a:pt x="638" y="50"/>
                    </a:lnTo>
                    <a:lnTo>
                      <a:pt x="705" y="31"/>
                    </a:lnTo>
                    <a:lnTo>
                      <a:pt x="772" y="15"/>
                    </a:lnTo>
                    <a:lnTo>
                      <a:pt x="841" y="5"/>
                    </a:lnTo>
                    <a:lnTo>
                      <a:pt x="909" y="0"/>
                    </a:lnTo>
                    <a:lnTo>
                      <a:pt x="97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68" name="Freeform 338">
                <a:extLst>
                  <a:ext uri="{FF2B5EF4-FFF2-40B4-BE49-F238E27FC236}">
                    <a16:creationId xmlns:a16="http://schemas.microsoft.com/office/drawing/2014/main" id="{D26C602D-AC15-27B9-2A75-5E28F3CF610A}"/>
                  </a:ext>
                </a:extLst>
              </p:cNvPr>
              <p:cNvSpPr>
                <a:spLocks/>
              </p:cNvSpPr>
              <p:nvPr/>
            </p:nvSpPr>
            <p:spPr bwMode="auto">
              <a:xfrm>
                <a:off x="6993" y="811"/>
                <a:ext cx="15" cy="15"/>
              </a:xfrm>
              <a:custGeom>
                <a:avLst/>
                <a:gdLst>
                  <a:gd name="T0" fmla="*/ 119 w 238"/>
                  <a:gd name="T1" fmla="*/ 0 h 237"/>
                  <a:gd name="T2" fmla="*/ 147 w 238"/>
                  <a:gd name="T3" fmla="*/ 4 h 237"/>
                  <a:gd name="T4" fmla="*/ 172 w 238"/>
                  <a:gd name="T5" fmla="*/ 12 h 237"/>
                  <a:gd name="T6" fmla="*/ 193 w 238"/>
                  <a:gd name="T7" fmla="*/ 26 h 237"/>
                  <a:gd name="T8" fmla="*/ 212 w 238"/>
                  <a:gd name="T9" fmla="*/ 45 h 237"/>
                  <a:gd name="T10" fmla="*/ 226 w 238"/>
                  <a:gd name="T11" fmla="*/ 66 h 237"/>
                  <a:gd name="T12" fmla="*/ 234 w 238"/>
                  <a:gd name="T13" fmla="*/ 91 h 237"/>
                  <a:gd name="T14" fmla="*/ 238 w 238"/>
                  <a:gd name="T15" fmla="*/ 119 h 237"/>
                  <a:gd name="T16" fmla="*/ 234 w 238"/>
                  <a:gd name="T17" fmla="*/ 145 h 237"/>
                  <a:gd name="T18" fmla="*/ 226 w 238"/>
                  <a:gd name="T19" fmla="*/ 170 h 237"/>
                  <a:gd name="T20" fmla="*/ 212 w 238"/>
                  <a:gd name="T21" fmla="*/ 193 h 237"/>
                  <a:gd name="T22" fmla="*/ 193 w 238"/>
                  <a:gd name="T23" fmla="*/ 211 h 237"/>
                  <a:gd name="T24" fmla="*/ 172 w 238"/>
                  <a:gd name="T25" fmla="*/ 225 h 237"/>
                  <a:gd name="T26" fmla="*/ 147 w 238"/>
                  <a:gd name="T27" fmla="*/ 234 h 237"/>
                  <a:gd name="T28" fmla="*/ 119 w 238"/>
                  <a:gd name="T29" fmla="*/ 237 h 237"/>
                  <a:gd name="T30" fmla="*/ 92 w 238"/>
                  <a:gd name="T31" fmla="*/ 234 h 237"/>
                  <a:gd name="T32" fmla="*/ 67 w 238"/>
                  <a:gd name="T33" fmla="*/ 225 h 237"/>
                  <a:gd name="T34" fmla="*/ 45 w 238"/>
                  <a:gd name="T35" fmla="*/ 211 h 237"/>
                  <a:gd name="T36" fmla="*/ 26 w 238"/>
                  <a:gd name="T37" fmla="*/ 193 h 237"/>
                  <a:gd name="T38" fmla="*/ 13 w 238"/>
                  <a:gd name="T39" fmla="*/ 170 h 237"/>
                  <a:gd name="T40" fmla="*/ 4 w 238"/>
                  <a:gd name="T41" fmla="*/ 145 h 237"/>
                  <a:gd name="T42" fmla="*/ 0 w 238"/>
                  <a:gd name="T43" fmla="*/ 119 h 237"/>
                  <a:gd name="T44" fmla="*/ 4 w 238"/>
                  <a:gd name="T45" fmla="*/ 91 h 237"/>
                  <a:gd name="T46" fmla="*/ 13 w 238"/>
                  <a:gd name="T47" fmla="*/ 66 h 237"/>
                  <a:gd name="T48" fmla="*/ 26 w 238"/>
                  <a:gd name="T49" fmla="*/ 45 h 237"/>
                  <a:gd name="T50" fmla="*/ 45 w 238"/>
                  <a:gd name="T51" fmla="*/ 26 h 237"/>
                  <a:gd name="T52" fmla="*/ 67 w 238"/>
                  <a:gd name="T53" fmla="*/ 12 h 237"/>
                  <a:gd name="T54" fmla="*/ 92 w 238"/>
                  <a:gd name="T55" fmla="*/ 4 h 237"/>
                  <a:gd name="T56" fmla="*/ 119 w 238"/>
                  <a:gd name="T5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8" h="237">
                    <a:moveTo>
                      <a:pt x="119" y="0"/>
                    </a:moveTo>
                    <a:lnTo>
                      <a:pt x="147" y="4"/>
                    </a:lnTo>
                    <a:lnTo>
                      <a:pt x="172" y="12"/>
                    </a:lnTo>
                    <a:lnTo>
                      <a:pt x="193" y="26"/>
                    </a:lnTo>
                    <a:lnTo>
                      <a:pt x="212" y="45"/>
                    </a:lnTo>
                    <a:lnTo>
                      <a:pt x="226" y="66"/>
                    </a:lnTo>
                    <a:lnTo>
                      <a:pt x="234" y="91"/>
                    </a:lnTo>
                    <a:lnTo>
                      <a:pt x="238" y="119"/>
                    </a:lnTo>
                    <a:lnTo>
                      <a:pt x="234" y="145"/>
                    </a:lnTo>
                    <a:lnTo>
                      <a:pt x="226" y="170"/>
                    </a:lnTo>
                    <a:lnTo>
                      <a:pt x="212" y="193"/>
                    </a:lnTo>
                    <a:lnTo>
                      <a:pt x="193" y="211"/>
                    </a:lnTo>
                    <a:lnTo>
                      <a:pt x="172" y="225"/>
                    </a:lnTo>
                    <a:lnTo>
                      <a:pt x="147" y="234"/>
                    </a:lnTo>
                    <a:lnTo>
                      <a:pt x="119" y="237"/>
                    </a:lnTo>
                    <a:lnTo>
                      <a:pt x="92" y="234"/>
                    </a:lnTo>
                    <a:lnTo>
                      <a:pt x="67" y="225"/>
                    </a:lnTo>
                    <a:lnTo>
                      <a:pt x="45" y="211"/>
                    </a:lnTo>
                    <a:lnTo>
                      <a:pt x="26" y="193"/>
                    </a:lnTo>
                    <a:lnTo>
                      <a:pt x="13" y="170"/>
                    </a:lnTo>
                    <a:lnTo>
                      <a:pt x="4" y="145"/>
                    </a:lnTo>
                    <a:lnTo>
                      <a:pt x="0" y="119"/>
                    </a:lnTo>
                    <a:lnTo>
                      <a:pt x="4" y="91"/>
                    </a:lnTo>
                    <a:lnTo>
                      <a:pt x="13" y="66"/>
                    </a:lnTo>
                    <a:lnTo>
                      <a:pt x="26" y="45"/>
                    </a:lnTo>
                    <a:lnTo>
                      <a:pt x="45" y="26"/>
                    </a:lnTo>
                    <a:lnTo>
                      <a:pt x="67" y="12"/>
                    </a:lnTo>
                    <a:lnTo>
                      <a:pt x="92" y="4"/>
                    </a:lnTo>
                    <a:lnTo>
                      <a:pt x="11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69" name="Freeform 339">
                <a:extLst>
                  <a:ext uri="{FF2B5EF4-FFF2-40B4-BE49-F238E27FC236}">
                    <a16:creationId xmlns:a16="http://schemas.microsoft.com/office/drawing/2014/main" id="{8FFE75E9-144B-6999-EA7A-4369552B5113}"/>
                  </a:ext>
                </a:extLst>
              </p:cNvPr>
              <p:cNvSpPr>
                <a:spLocks/>
              </p:cNvSpPr>
              <p:nvPr/>
            </p:nvSpPr>
            <p:spPr bwMode="auto">
              <a:xfrm>
                <a:off x="7016" y="811"/>
                <a:ext cx="15" cy="15"/>
              </a:xfrm>
              <a:custGeom>
                <a:avLst/>
                <a:gdLst>
                  <a:gd name="T0" fmla="*/ 119 w 237"/>
                  <a:gd name="T1" fmla="*/ 0 h 237"/>
                  <a:gd name="T2" fmla="*/ 146 w 237"/>
                  <a:gd name="T3" fmla="*/ 4 h 237"/>
                  <a:gd name="T4" fmla="*/ 170 w 237"/>
                  <a:gd name="T5" fmla="*/ 12 h 237"/>
                  <a:gd name="T6" fmla="*/ 193 w 237"/>
                  <a:gd name="T7" fmla="*/ 26 h 237"/>
                  <a:gd name="T8" fmla="*/ 212 w 237"/>
                  <a:gd name="T9" fmla="*/ 45 h 237"/>
                  <a:gd name="T10" fmla="*/ 225 w 237"/>
                  <a:gd name="T11" fmla="*/ 66 h 237"/>
                  <a:gd name="T12" fmla="*/ 234 w 237"/>
                  <a:gd name="T13" fmla="*/ 91 h 237"/>
                  <a:gd name="T14" fmla="*/ 237 w 237"/>
                  <a:gd name="T15" fmla="*/ 119 h 237"/>
                  <a:gd name="T16" fmla="*/ 234 w 237"/>
                  <a:gd name="T17" fmla="*/ 145 h 237"/>
                  <a:gd name="T18" fmla="*/ 225 w 237"/>
                  <a:gd name="T19" fmla="*/ 170 h 237"/>
                  <a:gd name="T20" fmla="*/ 212 w 237"/>
                  <a:gd name="T21" fmla="*/ 193 h 237"/>
                  <a:gd name="T22" fmla="*/ 193 w 237"/>
                  <a:gd name="T23" fmla="*/ 211 h 237"/>
                  <a:gd name="T24" fmla="*/ 170 w 237"/>
                  <a:gd name="T25" fmla="*/ 225 h 237"/>
                  <a:gd name="T26" fmla="*/ 146 w 237"/>
                  <a:gd name="T27" fmla="*/ 234 h 237"/>
                  <a:gd name="T28" fmla="*/ 119 w 237"/>
                  <a:gd name="T29" fmla="*/ 237 h 237"/>
                  <a:gd name="T30" fmla="*/ 91 w 237"/>
                  <a:gd name="T31" fmla="*/ 234 h 237"/>
                  <a:gd name="T32" fmla="*/ 66 w 237"/>
                  <a:gd name="T33" fmla="*/ 225 h 237"/>
                  <a:gd name="T34" fmla="*/ 45 w 237"/>
                  <a:gd name="T35" fmla="*/ 211 h 237"/>
                  <a:gd name="T36" fmla="*/ 26 w 237"/>
                  <a:gd name="T37" fmla="*/ 193 h 237"/>
                  <a:gd name="T38" fmla="*/ 12 w 237"/>
                  <a:gd name="T39" fmla="*/ 170 h 237"/>
                  <a:gd name="T40" fmla="*/ 4 w 237"/>
                  <a:gd name="T41" fmla="*/ 145 h 237"/>
                  <a:gd name="T42" fmla="*/ 0 w 237"/>
                  <a:gd name="T43" fmla="*/ 119 h 237"/>
                  <a:gd name="T44" fmla="*/ 4 w 237"/>
                  <a:gd name="T45" fmla="*/ 91 h 237"/>
                  <a:gd name="T46" fmla="*/ 12 w 237"/>
                  <a:gd name="T47" fmla="*/ 66 h 237"/>
                  <a:gd name="T48" fmla="*/ 26 w 237"/>
                  <a:gd name="T49" fmla="*/ 45 h 237"/>
                  <a:gd name="T50" fmla="*/ 45 w 237"/>
                  <a:gd name="T51" fmla="*/ 26 h 237"/>
                  <a:gd name="T52" fmla="*/ 66 w 237"/>
                  <a:gd name="T53" fmla="*/ 12 h 237"/>
                  <a:gd name="T54" fmla="*/ 91 w 237"/>
                  <a:gd name="T55" fmla="*/ 4 h 237"/>
                  <a:gd name="T56" fmla="*/ 119 w 237"/>
                  <a:gd name="T5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7" h="237">
                    <a:moveTo>
                      <a:pt x="119" y="0"/>
                    </a:moveTo>
                    <a:lnTo>
                      <a:pt x="146" y="4"/>
                    </a:lnTo>
                    <a:lnTo>
                      <a:pt x="170" y="12"/>
                    </a:lnTo>
                    <a:lnTo>
                      <a:pt x="193" y="26"/>
                    </a:lnTo>
                    <a:lnTo>
                      <a:pt x="212" y="45"/>
                    </a:lnTo>
                    <a:lnTo>
                      <a:pt x="225" y="66"/>
                    </a:lnTo>
                    <a:lnTo>
                      <a:pt x="234" y="91"/>
                    </a:lnTo>
                    <a:lnTo>
                      <a:pt x="237" y="119"/>
                    </a:lnTo>
                    <a:lnTo>
                      <a:pt x="234" y="145"/>
                    </a:lnTo>
                    <a:lnTo>
                      <a:pt x="225" y="170"/>
                    </a:lnTo>
                    <a:lnTo>
                      <a:pt x="212" y="193"/>
                    </a:lnTo>
                    <a:lnTo>
                      <a:pt x="193" y="211"/>
                    </a:lnTo>
                    <a:lnTo>
                      <a:pt x="170" y="225"/>
                    </a:lnTo>
                    <a:lnTo>
                      <a:pt x="146" y="234"/>
                    </a:lnTo>
                    <a:lnTo>
                      <a:pt x="119" y="237"/>
                    </a:lnTo>
                    <a:lnTo>
                      <a:pt x="91" y="234"/>
                    </a:lnTo>
                    <a:lnTo>
                      <a:pt x="66" y="225"/>
                    </a:lnTo>
                    <a:lnTo>
                      <a:pt x="45" y="211"/>
                    </a:lnTo>
                    <a:lnTo>
                      <a:pt x="26" y="193"/>
                    </a:lnTo>
                    <a:lnTo>
                      <a:pt x="12" y="170"/>
                    </a:lnTo>
                    <a:lnTo>
                      <a:pt x="4" y="145"/>
                    </a:lnTo>
                    <a:lnTo>
                      <a:pt x="0" y="119"/>
                    </a:lnTo>
                    <a:lnTo>
                      <a:pt x="4" y="91"/>
                    </a:lnTo>
                    <a:lnTo>
                      <a:pt x="12" y="66"/>
                    </a:lnTo>
                    <a:lnTo>
                      <a:pt x="26" y="45"/>
                    </a:lnTo>
                    <a:lnTo>
                      <a:pt x="45" y="26"/>
                    </a:lnTo>
                    <a:lnTo>
                      <a:pt x="66" y="12"/>
                    </a:lnTo>
                    <a:lnTo>
                      <a:pt x="91" y="4"/>
                    </a:lnTo>
                    <a:lnTo>
                      <a:pt x="11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70" name="Freeform 340">
                <a:extLst>
                  <a:ext uri="{FF2B5EF4-FFF2-40B4-BE49-F238E27FC236}">
                    <a16:creationId xmlns:a16="http://schemas.microsoft.com/office/drawing/2014/main" id="{714710A4-2E15-7C30-4EFB-219D03EB3B18}"/>
                  </a:ext>
                </a:extLst>
              </p:cNvPr>
              <p:cNvSpPr>
                <a:spLocks/>
              </p:cNvSpPr>
              <p:nvPr/>
            </p:nvSpPr>
            <p:spPr bwMode="auto">
              <a:xfrm>
                <a:off x="6970" y="811"/>
                <a:ext cx="15" cy="15"/>
              </a:xfrm>
              <a:custGeom>
                <a:avLst/>
                <a:gdLst>
                  <a:gd name="T0" fmla="*/ 119 w 238"/>
                  <a:gd name="T1" fmla="*/ 0 h 237"/>
                  <a:gd name="T2" fmla="*/ 146 w 238"/>
                  <a:gd name="T3" fmla="*/ 4 h 237"/>
                  <a:gd name="T4" fmla="*/ 171 w 238"/>
                  <a:gd name="T5" fmla="*/ 12 h 237"/>
                  <a:gd name="T6" fmla="*/ 193 w 238"/>
                  <a:gd name="T7" fmla="*/ 26 h 237"/>
                  <a:gd name="T8" fmla="*/ 211 w 238"/>
                  <a:gd name="T9" fmla="*/ 45 h 237"/>
                  <a:gd name="T10" fmla="*/ 225 w 238"/>
                  <a:gd name="T11" fmla="*/ 66 h 237"/>
                  <a:gd name="T12" fmla="*/ 235 w 238"/>
                  <a:gd name="T13" fmla="*/ 91 h 237"/>
                  <a:gd name="T14" fmla="*/ 238 w 238"/>
                  <a:gd name="T15" fmla="*/ 119 h 237"/>
                  <a:gd name="T16" fmla="*/ 235 w 238"/>
                  <a:gd name="T17" fmla="*/ 145 h 237"/>
                  <a:gd name="T18" fmla="*/ 225 w 238"/>
                  <a:gd name="T19" fmla="*/ 170 h 237"/>
                  <a:gd name="T20" fmla="*/ 211 w 238"/>
                  <a:gd name="T21" fmla="*/ 193 h 237"/>
                  <a:gd name="T22" fmla="*/ 193 w 238"/>
                  <a:gd name="T23" fmla="*/ 211 h 237"/>
                  <a:gd name="T24" fmla="*/ 171 w 238"/>
                  <a:gd name="T25" fmla="*/ 225 h 237"/>
                  <a:gd name="T26" fmla="*/ 146 w 238"/>
                  <a:gd name="T27" fmla="*/ 234 h 237"/>
                  <a:gd name="T28" fmla="*/ 119 w 238"/>
                  <a:gd name="T29" fmla="*/ 237 h 237"/>
                  <a:gd name="T30" fmla="*/ 91 w 238"/>
                  <a:gd name="T31" fmla="*/ 234 h 237"/>
                  <a:gd name="T32" fmla="*/ 67 w 238"/>
                  <a:gd name="T33" fmla="*/ 225 h 237"/>
                  <a:gd name="T34" fmla="*/ 45 w 238"/>
                  <a:gd name="T35" fmla="*/ 211 h 237"/>
                  <a:gd name="T36" fmla="*/ 26 w 238"/>
                  <a:gd name="T37" fmla="*/ 193 h 237"/>
                  <a:gd name="T38" fmla="*/ 12 w 238"/>
                  <a:gd name="T39" fmla="*/ 170 h 237"/>
                  <a:gd name="T40" fmla="*/ 3 w 238"/>
                  <a:gd name="T41" fmla="*/ 145 h 237"/>
                  <a:gd name="T42" fmla="*/ 0 w 238"/>
                  <a:gd name="T43" fmla="*/ 119 h 237"/>
                  <a:gd name="T44" fmla="*/ 3 w 238"/>
                  <a:gd name="T45" fmla="*/ 91 h 237"/>
                  <a:gd name="T46" fmla="*/ 12 w 238"/>
                  <a:gd name="T47" fmla="*/ 66 h 237"/>
                  <a:gd name="T48" fmla="*/ 26 w 238"/>
                  <a:gd name="T49" fmla="*/ 45 h 237"/>
                  <a:gd name="T50" fmla="*/ 45 w 238"/>
                  <a:gd name="T51" fmla="*/ 26 h 237"/>
                  <a:gd name="T52" fmla="*/ 67 w 238"/>
                  <a:gd name="T53" fmla="*/ 12 h 237"/>
                  <a:gd name="T54" fmla="*/ 91 w 238"/>
                  <a:gd name="T55" fmla="*/ 4 h 237"/>
                  <a:gd name="T56" fmla="*/ 119 w 238"/>
                  <a:gd name="T5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8" h="237">
                    <a:moveTo>
                      <a:pt x="119" y="0"/>
                    </a:moveTo>
                    <a:lnTo>
                      <a:pt x="146" y="4"/>
                    </a:lnTo>
                    <a:lnTo>
                      <a:pt x="171" y="12"/>
                    </a:lnTo>
                    <a:lnTo>
                      <a:pt x="193" y="26"/>
                    </a:lnTo>
                    <a:lnTo>
                      <a:pt x="211" y="45"/>
                    </a:lnTo>
                    <a:lnTo>
                      <a:pt x="225" y="66"/>
                    </a:lnTo>
                    <a:lnTo>
                      <a:pt x="235" y="91"/>
                    </a:lnTo>
                    <a:lnTo>
                      <a:pt x="238" y="119"/>
                    </a:lnTo>
                    <a:lnTo>
                      <a:pt x="235" y="145"/>
                    </a:lnTo>
                    <a:lnTo>
                      <a:pt x="225" y="170"/>
                    </a:lnTo>
                    <a:lnTo>
                      <a:pt x="211" y="193"/>
                    </a:lnTo>
                    <a:lnTo>
                      <a:pt x="193" y="211"/>
                    </a:lnTo>
                    <a:lnTo>
                      <a:pt x="171" y="225"/>
                    </a:lnTo>
                    <a:lnTo>
                      <a:pt x="146" y="234"/>
                    </a:lnTo>
                    <a:lnTo>
                      <a:pt x="119" y="237"/>
                    </a:lnTo>
                    <a:lnTo>
                      <a:pt x="91" y="234"/>
                    </a:lnTo>
                    <a:lnTo>
                      <a:pt x="67" y="225"/>
                    </a:lnTo>
                    <a:lnTo>
                      <a:pt x="45" y="211"/>
                    </a:lnTo>
                    <a:lnTo>
                      <a:pt x="26" y="193"/>
                    </a:lnTo>
                    <a:lnTo>
                      <a:pt x="12" y="170"/>
                    </a:lnTo>
                    <a:lnTo>
                      <a:pt x="3" y="145"/>
                    </a:lnTo>
                    <a:lnTo>
                      <a:pt x="0" y="119"/>
                    </a:lnTo>
                    <a:lnTo>
                      <a:pt x="3" y="91"/>
                    </a:lnTo>
                    <a:lnTo>
                      <a:pt x="12" y="66"/>
                    </a:lnTo>
                    <a:lnTo>
                      <a:pt x="26" y="45"/>
                    </a:lnTo>
                    <a:lnTo>
                      <a:pt x="45" y="26"/>
                    </a:lnTo>
                    <a:lnTo>
                      <a:pt x="67" y="12"/>
                    </a:lnTo>
                    <a:lnTo>
                      <a:pt x="91" y="4"/>
                    </a:lnTo>
                    <a:lnTo>
                      <a:pt x="11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grpSp>
          <p:nvGrpSpPr>
            <p:cNvPr id="471" name="Group 1261">
              <a:extLst>
                <a:ext uri="{FF2B5EF4-FFF2-40B4-BE49-F238E27FC236}">
                  <a16:creationId xmlns:a16="http://schemas.microsoft.com/office/drawing/2014/main" id="{8ED365AF-A370-62C7-4CF0-73AFF9F2F22E}"/>
                </a:ext>
              </a:extLst>
            </p:cNvPr>
            <p:cNvGrpSpPr>
              <a:grpSpLocks noChangeAspect="1"/>
            </p:cNvGrpSpPr>
            <p:nvPr/>
          </p:nvGrpSpPr>
          <p:grpSpPr bwMode="auto">
            <a:xfrm>
              <a:off x="5124218" y="5243046"/>
              <a:ext cx="432938" cy="416056"/>
              <a:chOff x="4203" y="3621"/>
              <a:chExt cx="1231" cy="1183"/>
            </a:xfrm>
            <a:solidFill>
              <a:schemeClr val="bg1"/>
            </a:solidFill>
          </p:grpSpPr>
          <p:sp>
            <p:nvSpPr>
              <p:cNvPr id="472" name="Freeform 1263">
                <a:extLst>
                  <a:ext uri="{FF2B5EF4-FFF2-40B4-BE49-F238E27FC236}">
                    <a16:creationId xmlns:a16="http://schemas.microsoft.com/office/drawing/2014/main" id="{C53B2DBA-D2D0-79D6-7618-F54F889CDB12}"/>
                  </a:ext>
                </a:extLst>
              </p:cNvPr>
              <p:cNvSpPr>
                <a:spLocks/>
              </p:cNvSpPr>
              <p:nvPr/>
            </p:nvSpPr>
            <p:spPr bwMode="auto">
              <a:xfrm>
                <a:off x="4380" y="3780"/>
                <a:ext cx="283" cy="275"/>
              </a:xfrm>
              <a:custGeom>
                <a:avLst/>
                <a:gdLst>
                  <a:gd name="T0" fmla="*/ 333 w 849"/>
                  <a:gd name="T1" fmla="*/ 0 h 826"/>
                  <a:gd name="T2" fmla="*/ 378 w 849"/>
                  <a:gd name="T3" fmla="*/ 4 h 826"/>
                  <a:gd name="T4" fmla="*/ 421 w 849"/>
                  <a:gd name="T5" fmla="*/ 13 h 826"/>
                  <a:gd name="T6" fmla="*/ 462 w 849"/>
                  <a:gd name="T7" fmla="*/ 26 h 826"/>
                  <a:gd name="T8" fmla="*/ 501 w 849"/>
                  <a:gd name="T9" fmla="*/ 45 h 826"/>
                  <a:gd name="T10" fmla="*/ 537 w 849"/>
                  <a:gd name="T11" fmla="*/ 69 h 826"/>
                  <a:gd name="T12" fmla="*/ 568 w 849"/>
                  <a:gd name="T13" fmla="*/ 97 h 826"/>
                  <a:gd name="T14" fmla="*/ 597 w 849"/>
                  <a:gd name="T15" fmla="*/ 130 h 826"/>
                  <a:gd name="T16" fmla="*/ 620 w 849"/>
                  <a:gd name="T17" fmla="*/ 165 h 826"/>
                  <a:gd name="T18" fmla="*/ 640 w 849"/>
                  <a:gd name="T19" fmla="*/ 204 h 826"/>
                  <a:gd name="T20" fmla="*/ 654 w 849"/>
                  <a:gd name="T21" fmla="*/ 244 h 826"/>
                  <a:gd name="T22" fmla="*/ 663 w 849"/>
                  <a:gd name="T23" fmla="*/ 288 h 826"/>
                  <a:gd name="T24" fmla="*/ 666 w 849"/>
                  <a:gd name="T25" fmla="*/ 334 h 826"/>
                  <a:gd name="T26" fmla="*/ 663 w 849"/>
                  <a:gd name="T27" fmla="*/ 377 h 826"/>
                  <a:gd name="T28" fmla="*/ 654 w 849"/>
                  <a:gd name="T29" fmla="*/ 417 h 826"/>
                  <a:gd name="T30" fmla="*/ 641 w 849"/>
                  <a:gd name="T31" fmla="*/ 456 h 826"/>
                  <a:gd name="T32" fmla="*/ 624 w 849"/>
                  <a:gd name="T33" fmla="*/ 493 h 826"/>
                  <a:gd name="T34" fmla="*/ 849 w 849"/>
                  <a:gd name="T35" fmla="*/ 705 h 826"/>
                  <a:gd name="T36" fmla="*/ 807 w 849"/>
                  <a:gd name="T37" fmla="*/ 743 h 826"/>
                  <a:gd name="T38" fmla="*/ 769 w 849"/>
                  <a:gd name="T39" fmla="*/ 783 h 826"/>
                  <a:gd name="T40" fmla="*/ 733 w 849"/>
                  <a:gd name="T41" fmla="*/ 826 h 826"/>
                  <a:gd name="T42" fmla="*/ 508 w 849"/>
                  <a:gd name="T43" fmla="*/ 615 h 826"/>
                  <a:gd name="T44" fmla="*/ 469 w 849"/>
                  <a:gd name="T45" fmla="*/ 636 h 826"/>
                  <a:gd name="T46" fmla="*/ 426 w 849"/>
                  <a:gd name="T47" fmla="*/ 652 h 826"/>
                  <a:gd name="T48" fmla="*/ 381 w 849"/>
                  <a:gd name="T49" fmla="*/ 662 h 826"/>
                  <a:gd name="T50" fmla="*/ 333 w 849"/>
                  <a:gd name="T51" fmla="*/ 666 h 826"/>
                  <a:gd name="T52" fmla="*/ 288 w 849"/>
                  <a:gd name="T53" fmla="*/ 664 h 826"/>
                  <a:gd name="T54" fmla="*/ 244 w 849"/>
                  <a:gd name="T55" fmla="*/ 654 h 826"/>
                  <a:gd name="T56" fmla="*/ 203 w 849"/>
                  <a:gd name="T57" fmla="*/ 640 h 826"/>
                  <a:gd name="T58" fmla="*/ 165 w 849"/>
                  <a:gd name="T59" fmla="*/ 621 h 826"/>
                  <a:gd name="T60" fmla="*/ 128 w 849"/>
                  <a:gd name="T61" fmla="*/ 597 h 826"/>
                  <a:gd name="T62" fmla="*/ 97 w 849"/>
                  <a:gd name="T63" fmla="*/ 569 h 826"/>
                  <a:gd name="T64" fmla="*/ 69 w 849"/>
                  <a:gd name="T65" fmla="*/ 537 h 826"/>
                  <a:gd name="T66" fmla="*/ 45 w 849"/>
                  <a:gd name="T67" fmla="*/ 501 h 826"/>
                  <a:gd name="T68" fmla="*/ 26 w 849"/>
                  <a:gd name="T69" fmla="*/ 462 h 826"/>
                  <a:gd name="T70" fmla="*/ 11 w 849"/>
                  <a:gd name="T71" fmla="*/ 422 h 826"/>
                  <a:gd name="T72" fmla="*/ 3 w 849"/>
                  <a:gd name="T73" fmla="*/ 379 h 826"/>
                  <a:gd name="T74" fmla="*/ 0 w 849"/>
                  <a:gd name="T75" fmla="*/ 334 h 826"/>
                  <a:gd name="T76" fmla="*/ 3 w 849"/>
                  <a:gd name="T77" fmla="*/ 288 h 826"/>
                  <a:gd name="T78" fmla="*/ 11 w 849"/>
                  <a:gd name="T79" fmla="*/ 244 h 826"/>
                  <a:gd name="T80" fmla="*/ 26 w 849"/>
                  <a:gd name="T81" fmla="*/ 204 h 826"/>
                  <a:gd name="T82" fmla="*/ 45 w 849"/>
                  <a:gd name="T83" fmla="*/ 165 h 826"/>
                  <a:gd name="T84" fmla="*/ 69 w 849"/>
                  <a:gd name="T85" fmla="*/ 130 h 826"/>
                  <a:gd name="T86" fmla="*/ 97 w 849"/>
                  <a:gd name="T87" fmla="*/ 97 h 826"/>
                  <a:gd name="T88" fmla="*/ 128 w 849"/>
                  <a:gd name="T89" fmla="*/ 69 h 826"/>
                  <a:gd name="T90" fmla="*/ 165 w 849"/>
                  <a:gd name="T91" fmla="*/ 45 h 826"/>
                  <a:gd name="T92" fmla="*/ 203 w 849"/>
                  <a:gd name="T93" fmla="*/ 26 h 826"/>
                  <a:gd name="T94" fmla="*/ 244 w 849"/>
                  <a:gd name="T95" fmla="*/ 13 h 826"/>
                  <a:gd name="T96" fmla="*/ 288 w 849"/>
                  <a:gd name="T97" fmla="*/ 4 h 826"/>
                  <a:gd name="T98" fmla="*/ 333 w 849"/>
                  <a:gd name="T99"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49" h="826">
                    <a:moveTo>
                      <a:pt x="333" y="0"/>
                    </a:moveTo>
                    <a:lnTo>
                      <a:pt x="378" y="4"/>
                    </a:lnTo>
                    <a:lnTo>
                      <a:pt x="421" y="13"/>
                    </a:lnTo>
                    <a:lnTo>
                      <a:pt x="462" y="26"/>
                    </a:lnTo>
                    <a:lnTo>
                      <a:pt x="501" y="45"/>
                    </a:lnTo>
                    <a:lnTo>
                      <a:pt x="537" y="69"/>
                    </a:lnTo>
                    <a:lnTo>
                      <a:pt x="568" y="97"/>
                    </a:lnTo>
                    <a:lnTo>
                      <a:pt x="597" y="130"/>
                    </a:lnTo>
                    <a:lnTo>
                      <a:pt x="620" y="165"/>
                    </a:lnTo>
                    <a:lnTo>
                      <a:pt x="640" y="204"/>
                    </a:lnTo>
                    <a:lnTo>
                      <a:pt x="654" y="244"/>
                    </a:lnTo>
                    <a:lnTo>
                      <a:pt x="663" y="288"/>
                    </a:lnTo>
                    <a:lnTo>
                      <a:pt x="666" y="334"/>
                    </a:lnTo>
                    <a:lnTo>
                      <a:pt x="663" y="377"/>
                    </a:lnTo>
                    <a:lnTo>
                      <a:pt x="654" y="417"/>
                    </a:lnTo>
                    <a:lnTo>
                      <a:pt x="641" y="456"/>
                    </a:lnTo>
                    <a:lnTo>
                      <a:pt x="624" y="493"/>
                    </a:lnTo>
                    <a:lnTo>
                      <a:pt x="849" y="705"/>
                    </a:lnTo>
                    <a:lnTo>
                      <a:pt x="807" y="743"/>
                    </a:lnTo>
                    <a:lnTo>
                      <a:pt x="769" y="783"/>
                    </a:lnTo>
                    <a:lnTo>
                      <a:pt x="733" y="826"/>
                    </a:lnTo>
                    <a:lnTo>
                      <a:pt x="508" y="615"/>
                    </a:lnTo>
                    <a:lnTo>
                      <a:pt x="469" y="636"/>
                    </a:lnTo>
                    <a:lnTo>
                      <a:pt x="426" y="652"/>
                    </a:lnTo>
                    <a:lnTo>
                      <a:pt x="381" y="662"/>
                    </a:lnTo>
                    <a:lnTo>
                      <a:pt x="333" y="666"/>
                    </a:lnTo>
                    <a:lnTo>
                      <a:pt x="288" y="664"/>
                    </a:lnTo>
                    <a:lnTo>
                      <a:pt x="244" y="654"/>
                    </a:lnTo>
                    <a:lnTo>
                      <a:pt x="203" y="640"/>
                    </a:lnTo>
                    <a:lnTo>
                      <a:pt x="165" y="621"/>
                    </a:lnTo>
                    <a:lnTo>
                      <a:pt x="128" y="597"/>
                    </a:lnTo>
                    <a:lnTo>
                      <a:pt x="97" y="569"/>
                    </a:lnTo>
                    <a:lnTo>
                      <a:pt x="69" y="537"/>
                    </a:lnTo>
                    <a:lnTo>
                      <a:pt x="45" y="501"/>
                    </a:lnTo>
                    <a:lnTo>
                      <a:pt x="26" y="462"/>
                    </a:lnTo>
                    <a:lnTo>
                      <a:pt x="11" y="422"/>
                    </a:lnTo>
                    <a:lnTo>
                      <a:pt x="3" y="379"/>
                    </a:lnTo>
                    <a:lnTo>
                      <a:pt x="0" y="334"/>
                    </a:lnTo>
                    <a:lnTo>
                      <a:pt x="3" y="288"/>
                    </a:lnTo>
                    <a:lnTo>
                      <a:pt x="11" y="244"/>
                    </a:lnTo>
                    <a:lnTo>
                      <a:pt x="26" y="204"/>
                    </a:lnTo>
                    <a:lnTo>
                      <a:pt x="45" y="165"/>
                    </a:lnTo>
                    <a:lnTo>
                      <a:pt x="69" y="130"/>
                    </a:lnTo>
                    <a:lnTo>
                      <a:pt x="97" y="97"/>
                    </a:lnTo>
                    <a:lnTo>
                      <a:pt x="128" y="69"/>
                    </a:lnTo>
                    <a:lnTo>
                      <a:pt x="165" y="45"/>
                    </a:lnTo>
                    <a:lnTo>
                      <a:pt x="203" y="26"/>
                    </a:lnTo>
                    <a:lnTo>
                      <a:pt x="244" y="13"/>
                    </a:lnTo>
                    <a:lnTo>
                      <a:pt x="288" y="4"/>
                    </a:lnTo>
                    <a:lnTo>
                      <a:pt x="33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73" name="Freeform 1264">
                <a:extLst>
                  <a:ext uri="{FF2B5EF4-FFF2-40B4-BE49-F238E27FC236}">
                    <a16:creationId xmlns:a16="http://schemas.microsoft.com/office/drawing/2014/main" id="{A3D55A49-A56C-AA8F-397A-A9CEB124245D}"/>
                  </a:ext>
                </a:extLst>
              </p:cNvPr>
              <p:cNvSpPr>
                <a:spLocks/>
              </p:cNvSpPr>
              <p:nvPr/>
            </p:nvSpPr>
            <p:spPr bwMode="auto">
              <a:xfrm>
                <a:off x="4932" y="3621"/>
                <a:ext cx="289" cy="385"/>
              </a:xfrm>
              <a:custGeom>
                <a:avLst/>
                <a:gdLst>
                  <a:gd name="T0" fmla="*/ 535 w 869"/>
                  <a:gd name="T1" fmla="*/ 0 h 1154"/>
                  <a:gd name="T2" fmla="*/ 535 w 869"/>
                  <a:gd name="T3" fmla="*/ 0 h 1154"/>
                  <a:gd name="T4" fmla="*/ 580 w 869"/>
                  <a:gd name="T5" fmla="*/ 4 h 1154"/>
                  <a:gd name="T6" fmla="*/ 623 w 869"/>
                  <a:gd name="T7" fmla="*/ 13 h 1154"/>
                  <a:gd name="T8" fmla="*/ 665 w 869"/>
                  <a:gd name="T9" fmla="*/ 28 h 1154"/>
                  <a:gd name="T10" fmla="*/ 703 w 869"/>
                  <a:gd name="T11" fmla="*/ 47 h 1154"/>
                  <a:gd name="T12" fmla="*/ 739 w 869"/>
                  <a:gd name="T13" fmla="*/ 71 h 1154"/>
                  <a:gd name="T14" fmla="*/ 770 w 869"/>
                  <a:gd name="T15" fmla="*/ 99 h 1154"/>
                  <a:gd name="T16" fmla="*/ 798 w 869"/>
                  <a:gd name="T17" fmla="*/ 130 h 1154"/>
                  <a:gd name="T18" fmla="*/ 822 w 869"/>
                  <a:gd name="T19" fmla="*/ 165 h 1154"/>
                  <a:gd name="T20" fmla="*/ 841 w 869"/>
                  <a:gd name="T21" fmla="*/ 204 h 1154"/>
                  <a:gd name="T22" fmla="*/ 856 w 869"/>
                  <a:gd name="T23" fmla="*/ 246 h 1154"/>
                  <a:gd name="T24" fmla="*/ 865 w 869"/>
                  <a:gd name="T25" fmla="*/ 289 h 1154"/>
                  <a:gd name="T26" fmla="*/ 869 w 869"/>
                  <a:gd name="T27" fmla="*/ 334 h 1154"/>
                  <a:gd name="T28" fmla="*/ 865 w 869"/>
                  <a:gd name="T29" fmla="*/ 379 h 1154"/>
                  <a:gd name="T30" fmla="*/ 856 w 869"/>
                  <a:gd name="T31" fmla="*/ 422 h 1154"/>
                  <a:gd name="T32" fmla="*/ 841 w 869"/>
                  <a:gd name="T33" fmla="*/ 464 h 1154"/>
                  <a:gd name="T34" fmla="*/ 822 w 869"/>
                  <a:gd name="T35" fmla="*/ 502 h 1154"/>
                  <a:gd name="T36" fmla="*/ 798 w 869"/>
                  <a:gd name="T37" fmla="*/ 537 h 1154"/>
                  <a:gd name="T38" fmla="*/ 770 w 869"/>
                  <a:gd name="T39" fmla="*/ 569 h 1154"/>
                  <a:gd name="T40" fmla="*/ 739 w 869"/>
                  <a:gd name="T41" fmla="*/ 597 h 1154"/>
                  <a:gd name="T42" fmla="*/ 703 w 869"/>
                  <a:gd name="T43" fmla="*/ 621 h 1154"/>
                  <a:gd name="T44" fmla="*/ 665 w 869"/>
                  <a:gd name="T45" fmla="*/ 640 h 1154"/>
                  <a:gd name="T46" fmla="*/ 623 w 869"/>
                  <a:gd name="T47" fmla="*/ 655 h 1154"/>
                  <a:gd name="T48" fmla="*/ 580 w 869"/>
                  <a:gd name="T49" fmla="*/ 664 h 1154"/>
                  <a:gd name="T50" fmla="*/ 535 w 869"/>
                  <a:gd name="T51" fmla="*/ 667 h 1154"/>
                  <a:gd name="T52" fmla="*/ 503 w 869"/>
                  <a:gd name="T53" fmla="*/ 665 h 1154"/>
                  <a:gd name="T54" fmla="*/ 473 w 869"/>
                  <a:gd name="T55" fmla="*/ 659 h 1154"/>
                  <a:gd name="T56" fmla="*/ 442 w 869"/>
                  <a:gd name="T57" fmla="*/ 653 h 1154"/>
                  <a:gd name="T58" fmla="*/ 145 w 869"/>
                  <a:gd name="T59" fmla="*/ 1154 h 1154"/>
                  <a:gd name="T60" fmla="*/ 98 w 869"/>
                  <a:gd name="T61" fmla="*/ 1121 h 1154"/>
                  <a:gd name="T62" fmla="*/ 51 w 869"/>
                  <a:gd name="T63" fmla="*/ 1093 h 1154"/>
                  <a:gd name="T64" fmla="*/ 0 w 869"/>
                  <a:gd name="T65" fmla="*/ 1068 h 1154"/>
                  <a:gd name="T66" fmla="*/ 297 w 869"/>
                  <a:gd name="T67" fmla="*/ 568 h 1154"/>
                  <a:gd name="T68" fmla="*/ 270 w 869"/>
                  <a:gd name="T69" fmla="*/ 536 h 1154"/>
                  <a:gd name="T70" fmla="*/ 247 w 869"/>
                  <a:gd name="T71" fmla="*/ 501 h 1154"/>
                  <a:gd name="T72" fmla="*/ 227 w 869"/>
                  <a:gd name="T73" fmla="*/ 463 h 1154"/>
                  <a:gd name="T74" fmla="*/ 214 w 869"/>
                  <a:gd name="T75" fmla="*/ 422 h 1154"/>
                  <a:gd name="T76" fmla="*/ 205 w 869"/>
                  <a:gd name="T77" fmla="*/ 379 h 1154"/>
                  <a:gd name="T78" fmla="*/ 201 w 869"/>
                  <a:gd name="T79" fmla="*/ 334 h 1154"/>
                  <a:gd name="T80" fmla="*/ 205 w 869"/>
                  <a:gd name="T81" fmla="*/ 289 h 1154"/>
                  <a:gd name="T82" fmla="*/ 214 w 869"/>
                  <a:gd name="T83" fmla="*/ 245 h 1154"/>
                  <a:gd name="T84" fmla="*/ 227 w 869"/>
                  <a:gd name="T85" fmla="*/ 204 h 1154"/>
                  <a:gd name="T86" fmla="*/ 247 w 869"/>
                  <a:gd name="T87" fmla="*/ 165 h 1154"/>
                  <a:gd name="T88" fmla="*/ 271 w 869"/>
                  <a:gd name="T89" fmla="*/ 130 h 1154"/>
                  <a:gd name="T90" fmla="*/ 299 w 869"/>
                  <a:gd name="T91" fmla="*/ 99 h 1154"/>
                  <a:gd name="T92" fmla="*/ 331 w 869"/>
                  <a:gd name="T93" fmla="*/ 71 h 1154"/>
                  <a:gd name="T94" fmla="*/ 366 w 869"/>
                  <a:gd name="T95" fmla="*/ 47 h 1154"/>
                  <a:gd name="T96" fmla="*/ 405 w 869"/>
                  <a:gd name="T97" fmla="*/ 28 h 1154"/>
                  <a:gd name="T98" fmla="*/ 446 w 869"/>
                  <a:gd name="T99" fmla="*/ 13 h 1154"/>
                  <a:gd name="T100" fmla="*/ 490 w 869"/>
                  <a:gd name="T101" fmla="*/ 4 h 1154"/>
                  <a:gd name="T102" fmla="*/ 535 w 869"/>
                  <a:gd name="T103" fmla="*/ 0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9" h="1154">
                    <a:moveTo>
                      <a:pt x="535" y="0"/>
                    </a:moveTo>
                    <a:lnTo>
                      <a:pt x="535" y="0"/>
                    </a:lnTo>
                    <a:lnTo>
                      <a:pt x="580" y="4"/>
                    </a:lnTo>
                    <a:lnTo>
                      <a:pt x="623" y="13"/>
                    </a:lnTo>
                    <a:lnTo>
                      <a:pt x="665" y="28"/>
                    </a:lnTo>
                    <a:lnTo>
                      <a:pt x="703" y="47"/>
                    </a:lnTo>
                    <a:lnTo>
                      <a:pt x="739" y="71"/>
                    </a:lnTo>
                    <a:lnTo>
                      <a:pt x="770" y="99"/>
                    </a:lnTo>
                    <a:lnTo>
                      <a:pt x="798" y="130"/>
                    </a:lnTo>
                    <a:lnTo>
                      <a:pt x="822" y="165"/>
                    </a:lnTo>
                    <a:lnTo>
                      <a:pt x="841" y="204"/>
                    </a:lnTo>
                    <a:lnTo>
                      <a:pt x="856" y="246"/>
                    </a:lnTo>
                    <a:lnTo>
                      <a:pt x="865" y="289"/>
                    </a:lnTo>
                    <a:lnTo>
                      <a:pt x="869" y="334"/>
                    </a:lnTo>
                    <a:lnTo>
                      <a:pt x="865" y="379"/>
                    </a:lnTo>
                    <a:lnTo>
                      <a:pt x="856" y="422"/>
                    </a:lnTo>
                    <a:lnTo>
                      <a:pt x="841" y="464"/>
                    </a:lnTo>
                    <a:lnTo>
                      <a:pt x="822" y="502"/>
                    </a:lnTo>
                    <a:lnTo>
                      <a:pt x="798" y="537"/>
                    </a:lnTo>
                    <a:lnTo>
                      <a:pt x="770" y="569"/>
                    </a:lnTo>
                    <a:lnTo>
                      <a:pt x="739" y="597"/>
                    </a:lnTo>
                    <a:lnTo>
                      <a:pt x="703" y="621"/>
                    </a:lnTo>
                    <a:lnTo>
                      <a:pt x="665" y="640"/>
                    </a:lnTo>
                    <a:lnTo>
                      <a:pt x="623" y="655"/>
                    </a:lnTo>
                    <a:lnTo>
                      <a:pt x="580" y="664"/>
                    </a:lnTo>
                    <a:lnTo>
                      <a:pt x="535" y="667"/>
                    </a:lnTo>
                    <a:lnTo>
                      <a:pt x="503" y="665"/>
                    </a:lnTo>
                    <a:lnTo>
                      <a:pt x="473" y="659"/>
                    </a:lnTo>
                    <a:lnTo>
                      <a:pt x="442" y="653"/>
                    </a:lnTo>
                    <a:lnTo>
                      <a:pt x="145" y="1154"/>
                    </a:lnTo>
                    <a:lnTo>
                      <a:pt x="98" y="1121"/>
                    </a:lnTo>
                    <a:lnTo>
                      <a:pt x="51" y="1093"/>
                    </a:lnTo>
                    <a:lnTo>
                      <a:pt x="0" y="1068"/>
                    </a:lnTo>
                    <a:lnTo>
                      <a:pt x="297" y="568"/>
                    </a:lnTo>
                    <a:lnTo>
                      <a:pt x="270" y="536"/>
                    </a:lnTo>
                    <a:lnTo>
                      <a:pt x="247" y="501"/>
                    </a:lnTo>
                    <a:lnTo>
                      <a:pt x="227" y="463"/>
                    </a:lnTo>
                    <a:lnTo>
                      <a:pt x="214" y="422"/>
                    </a:lnTo>
                    <a:lnTo>
                      <a:pt x="205" y="379"/>
                    </a:lnTo>
                    <a:lnTo>
                      <a:pt x="201" y="334"/>
                    </a:lnTo>
                    <a:lnTo>
                      <a:pt x="205" y="289"/>
                    </a:lnTo>
                    <a:lnTo>
                      <a:pt x="214" y="245"/>
                    </a:lnTo>
                    <a:lnTo>
                      <a:pt x="227" y="204"/>
                    </a:lnTo>
                    <a:lnTo>
                      <a:pt x="247" y="165"/>
                    </a:lnTo>
                    <a:lnTo>
                      <a:pt x="271" y="130"/>
                    </a:lnTo>
                    <a:lnTo>
                      <a:pt x="299" y="99"/>
                    </a:lnTo>
                    <a:lnTo>
                      <a:pt x="331" y="71"/>
                    </a:lnTo>
                    <a:lnTo>
                      <a:pt x="366" y="47"/>
                    </a:lnTo>
                    <a:lnTo>
                      <a:pt x="405" y="28"/>
                    </a:lnTo>
                    <a:lnTo>
                      <a:pt x="446" y="13"/>
                    </a:lnTo>
                    <a:lnTo>
                      <a:pt x="490" y="4"/>
                    </a:lnTo>
                    <a:lnTo>
                      <a:pt x="53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74" name="Freeform 1265">
                <a:extLst>
                  <a:ext uri="{FF2B5EF4-FFF2-40B4-BE49-F238E27FC236}">
                    <a16:creationId xmlns:a16="http://schemas.microsoft.com/office/drawing/2014/main" id="{6E0544D5-120C-9682-DAAD-17D20FEDF240}"/>
                  </a:ext>
                </a:extLst>
              </p:cNvPr>
              <p:cNvSpPr>
                <a:spLocks/>
              </p:cNvSpPr>
              <p:nvPr/>
            </p:nvSpPr>
            <p:spPr bwMode="auto">
              <a:xfrm>
                <a:off x="5075" y="4146"/>
                <a:ext cx="359" cy="222"/>
              </a:xfrm>
              <a:custGeom>
                <a:avLst/>
                <a:gdLst>
                  <a:gd name="T0" fmla="*/ 743 w 1075"/>
                  <a:gd name="T1" fmla="*/ 0 h 665"/>
                  <a:gd name="T2" fmla="*/ 788 w 1075"/>
                  <a:gd name="T3" fmla="*/ 2 h 665"/>
                  <a:gd name="T4" fmla="*/ 831 w 1075"/>
                  <a:gd name="T5" fmla="*/ 11 h 665"/>
                  <a:gd name="T6" fmla="*/ 872 w 1075"/>
                  <a:gd name="T7" fmla="*/ 26 h 665"/>
                  <a:gd name="T8" fmla="*/ 910 w 1075"/>
                  <a:gd name="T9" fmla="*/ 45 h 665"/>
                  <a:gd name="T10" fmla="*/ 946 w 1075"/>
                  <a:gd name="T11" fmla="*/ 69 h 665"/>
                  <a:gd name="T12" fmla="*/ 978 w 1075"/>
                  <a:gd name="T13" fmla="*/ 97 h 665"/>
                  <a:gd name="T14" fmla="*/ 1006 w 1075"/>
                  <a:gd name="T15" fmla="*/ 128 h 665"/>
                  <a:gd name="T16" fmla="*/ 1030 w 1075"/>
                  <a:gd name="T17" fmla="*/ 165 h 665"/>
                  <a:gd name="T18" fmla="*/ 1049 w 1075"/>
                  <a:gd name="T19" fmla="*/ 203 h 665"/>
                  <a:gd name="T20" fmla="*/ 1064 w 1075"/>
                  <a:gd name="T21" fmla="*/ 244 h 665"/>
                  <a:gd name="T22" fmla="*/ 1073 w 1075"/>
                  <a:gd name="T23" fmla="*/ 287 h 665"/>
                  <a:gd name="T24" fmla="*/ 1075 w 1075"/>
                  <a:gd name="T25" fmla="*/ 332 h 665"/>
                  <a:gd name="T26" fmla="*/ 1073 w 1075"/>
                  <a:gd name="T27" fmla="*/ 377 h 665"/>
                  <a:gd name="T28" fmla="*/ 1064 w 1075"/>
                  <a:gd name="T29" fmla="*/ 421 h 665"/>
                  <a:gd name="T30" fmla="*/ 1049 w 1075"/>
                  <a:gd name="T31" fmla="*/ 462 h 665"/>
                  <a:gd name="T32" fmla="*/ 1030 w 1075"/>
                  <a:gd name="T33" fmla="*/ 500 h 665"/>
                  <a:gd name="T34" fmla="*/ 1006 w 1075"/>
                  <a:gd name="T35" fmla="*/ 535 h 665"/>
                  <a:gd name="T36" fmla="*/ 978 w 1075"/>
                  <a:gd name="T37" fmla="*/ 568 h 665"/>
                  <a:gd name="T38" fmla="*/ 946 w 1075"/>
                  <a:gd name="T39" fmla="*/ 595 h 665"/>
                  <a:gd name="T40" fmla="*/ 910 w 1075"/>
                  <a:gd name="T41" fmla="*/ 620 h 665"/>
                  <a:gd name="T42" fmla="*/ 872 w 1075"/>
                  <a:gd name="T43" fmla="*/ 639 h 665"/>
                  <a:gd name="T44" fmla="*/ 831 w 1075"/>
                  <a:gd name="T45" fmla="*/ 653 h 665"/>
                  <a:gd name="T46" fmla="*/ 788 w 1075"/>
                  <a:gd name="T47" fmla="*/ 662 h 665"/>
                  <a:gd name="T48" fmla="*/ 743 w 1075"/>
                  <a:gd name="T49" fmla="*/ 665 h 665"/>
                  <a:gd name="T50" fmla="*/ 698 w 1075"/>
                  <a:gd name="T51" fmla="*/ 662 h 665"/>
                  <a:gd name="T52" fmla="*/ 656 w 1075"/>
                  <a:gd name="T53" fmla="*/ 654 h 665"/>
                  <a:gd name="T54" fmla="*/ 615 w 1075"/>
                  <a:gd name="T55" fmla="*/ 639 h 665"/>
                  <a:gd name="T56" fmla="*/ 577 w 1075"/>
                  <a:gd name="T57" fmla="*/ 621 h 665"/>
                  <a:gd name="T58" fmla="*/ 542 w 1075"/>
                  <a:gd name="T59" fmla="*/ 597 h 665"/>
                  <a:gd name="T60" fmla="*/ 510 w 1075"/>
                  <a:gd name="T61" fmla="*/ 570 h 665"/>
                  <a:gd name="T62" fmla="*/ 483 w 1075"/>
                  <a:gd name="T63" fmla="*/ 539 h 665"/>
                  <a:gd name="T64" fmla="*/ 458 w 1075"/>
                  <a:gd name="T65" fmla="*/ 504 h 665"/>
                  <a:gd name="T66" fmla="*/ 439 w 1075"/>
                  <a:gd name="T67" fmla="*/ 466 h 665"/>
                  <a:gd name="T68" fmla="*/ 424 w 1075"/>
                  <a:gd name="T69" fmla="*/ 427 h 665"/>
                  <a:gd name="T70" fmla="*/ 415 w 1075"/>
                  <a:gd name="T71" fmla="*/ 384 h 665"/>
                  <a:gd name="T72" fmla="*/ 0 w 1075"/>
                  <a:gd name="T73" fmla="*/ 343 h 665"/>
                  <a:gd name="T74" fmla="*/ 9 w 1075"/>
                  <a:gd name="T75" fmla="*/ 292 h 665"/>
                  <a:gd name="T76" fmla="*/ 15 w 1075"/>
                  <a:gd name="T77" fmla="*/ 239 h 665"/>
                  <a:gd name="T78" fmla="*/ 17 w 1075"/>
                  <a:gd name="T79" fmla="*/ 185 h 665"/>
                  <a:gd name="T80" fmla="*/ 16 w 1075"/>
                  <a:gd name="T81" fmla="*/ 176 h 665"/>
                  <a:gd name="T82" fmla="*/ 431 w 1075"/>
                  <a:gd name="T83" fmla="*/ 218 h 665"/>
                  <a:gd name="T84" fmla="*/ 449 w 1075"/>
                  <a:gd name="T85" fmla="*/ 176 h 665"/>
                  <a:gd name="T86" fmla="*/ 473 w 1075"/>
                  <a:gd name="T87" fmla="*/ 139 h 665"/>
                  <a:gd name="T88" fmla="*/ 501 w 1075"/>
                  <a:gd name="T89" fmla="*/ 105 h 665"/>
                  <a:gd name="T90" fmla="*/ 534 w 1075"/>
                  <a:gd name="T91" fmla="*/ 74 h 665"/>
                  <a:gd name="T92" fmla="*/ 569 w 1075"/>
                  <a:gd name="T93" fmla="*/ 48 h 665"/>
                  <a:gd name="T94" fmla="*/ 608 w 1075"/>
                  <a:gd name="T95" fmla="*/ 28 h 665"/>
                  <a:gd name="T96" fmla="*/ 651 w 1075"/>
                  <a:gd name="T97" fmla="*/ 12 h 665"/>
                  <a:gd name="T98" fmla="*/ 695 w 1075"/>
                  <a:gd name="T99" fmla="*/ 3 h 665"/>
                  <a:gd name="T100" fmla="*/ 743 w 1075"/>
                  <a:gd name="T101"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75" h="665">
                    <a:moveTo>
                      <a:pt x="743" y="0"/>
                    </a:moveTo>
                    <a:lnTo>
                      <a:pt x="788" y="2"/>
                    </a:lnTo>
                    <a:lnTo>
                      <a:pt x="831" y="11"/>
                    </a:lnTo>
                    <a:lnTo>
                      <a:pt x="872" y="26"/>
                    </a:lnTo>
                    <a:lnTo>
                      <a:pt x="910" y="45"/>
                    </a:lnTo>
                    <a:lnTo>
                      <a:pt x="946" y="69"/>
                    </a:lnTo>
                    <a:lnTo>
                      <a:pt x="978" y="97"/>
                    </a:lnTo>
                    <a:lnTo>
                      <a:pt x="1006" y="128"/>
                    </a:lnTo>
                    <a:lnTo>
                      <a:pt x="1030" y="165"/>
                    </a:lnTo>
                    <a:lnTo>
                      <a:pt x="1049" y="203"/>
                    </a:lnTo>
                    <a:lnTo>
                      <a:pt x="1064" y="244"/>
                    </a:lnTo>
                    <a:lnTo>
                      <a:pt x="1073" y="287"/>
                    </a:lnTo>
                    <a:lnTo>
                      <a:pt x="1075" y="332"/>
                    </a:lnTo>
                    <a:lnTo>
                      <a:pt x="1073" y="377"/>
                    </a:lnTo>
                    <a:lnTo>
                      <a:pt x="1064" y="421"/>
                    </a:lnTo>
                    <a:lnTo>
                      <a:pt x="1049" y="462"/>
                    </a:lnTo>
                    <a:lnTo>
                      <a:pt x="1030" y="500"/>
                    </a:lnTo>
                    <a:lnTo>
                      <a:pt x="1006" y="535"/>
                    </a:lnTo>
                    <a:lnTo>
                      <a:pt x="978" y="568"/>
                    </a:lnTo>
                    <a:lnTo>
                      <a:pt x="946" y="595"/>
                    </a:lnTo>
                    <a:lnTo>
                      <a:pt x="910" y="620"/>
                    </a:lnTo>
                    <a:lnTo>
                      <a:pt x="872" y="639"/>
                    </a:lnTo>
                    <a:lnTo>
                      <a:pt x="831" y="653"/>
                    </a:lnTo>
                    <a:lnTo>
                      <a:pt x="788" y="662"/>
                    </a:lnTo>
                    <a:lnTo>
                      <a:pt x="743" y="665"/>
                    </a:lnTo>
                    <a:lnTo>
                      <a:pt x="698" y="662"/>
                    </a:lnTo>
                    <a:lnTo>
                      <a:pt x="656" y="654"/>
                    </a:lnTo>
                    <a:lnTo>
                      <a:pt x="615" y="639"/>
                    </a:lnTo>
                    <a:lnTo>
                      <a:pt x="577" y="621"/>
                    </a:lnTo>
                    <a:lnTo>
                      <a:pt x="542" y="597"/>
                    </a:lnTo>
                    <a:lnTo>
                      <a:pt x="510" y="570"/>
                    </a:lnTo>
                    <a:lnTo>
                      <a:pt x="483" y="539"/>
                    </a:lnTo>
                    <a:lnTo>
                      <a:pt x="458" y="504"/>
                    </a:lnTo>
                    <a:lnTo>
                      <a:pt x="439" y="466"/>
                    </a:lnTo>
                    <a:lnTo>
                      <a:pt x="424" y="427"/>
                    </a:lnTo>
                    <a:lnTo>
                      <a:pt x="415" y="384"/>
                    </a:lnTo>
                    <a:lnTo>
                      <a:pt x="0" y="343"/>
                    </a:lnTo>
                    <a:lnTo>
                      <a:pt x="9" y="292"/>
                    </a:lnTo>
                    <a:lnTo>
                      <a:pt x="15" y="239"/>
                    </a:lnTo>
                    <a:lnTo>
                      <a:pt x="17" y="185"/>
                    </a:lnTo>
                    <a:lnTo>
                      <a:pt x="16" y="176"/>
                    </a:lnTo>
                    <a:lnTo>
                      <a:pt x="431" y="218"/>
                    </a:lnTo>
                    <a:lnTo>
                      <a:pt x="449" y="176"/>
                    </a:lnTo>
                    <a:lnTo>
                      <a:pt x="473" y="139"/>
                    </a:lnTo>
                    <a:lnTo>
                      <a:pt x="501" y="105"/>
                    </a:lnTo>
                    <a:lnTo>
                      <a:pt x="534" y="74"/>
                    </a:lnTo>
                    <a:lnTo>
                      <a:pt x="569" y="48"/>
                    </a:lnTo>
                    <a:lnTo>
                      <a:pt x="608" y="28"/>
                    </a:lnTo>
                    <a:lnTo>
                      <a:pt x="651" y="12"/>
                    </a:lnTo>
                    <a:lnTo>
                      <a:pt x="695" y="3"/>
                    </a:lnTo>
                    <a:lnTo>
                      <a:pt x="74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75" name="Freeform 1266">
                <a:extLst>
                  <a:ext uri="{FF2B5EF4-FFF2-40B4-BE49-F238E27FC236}">
                    <a16:creationId xmlns:a16="http://schemas.microsoft.com/office/drawing/2014/main" id="{35D9A325-1BF3-1A1C-E461-6D64806AB893}"/>
                  </a:ext>
                </a:extLst>
              </p:cNvPr>
              <p:cNvSpPr>
                <a:spLocks/>
              </p:cNvSpPr>
              <p:nvPr/>
            </p:nvSpPr>
            <p:spPr bwMode="auto">
              <a:xfrm>
                <a:off x="4827" y="4448"/>
                <a:ext cx="222" cy="356"/>
              </a:xfrm>
              <a:custGeom>
                <a:avLst/>
                <a:gdLst>
                  <a:gd name="T0" fmla="*/ 251 w 667"/>
                  <a:gd name="T1" fmla="*/ 0 h 1069"/>
                  <a:gd name="T2" fmla="*/ 343 w 667"/>
                  <a:gd name="T3" fmla="*/ 404 h 1069"/>
                  <a:gd name="T4" fmla="*/ 391 w 667"/>
                  <a:gd name="T5" fmla="*/ 409 h 1069"/>
                  <a:gd name="T6" fmla="*/ 437 w 667"/>
                  <a:gd name="T7" fmla="*/ 420 h 1069"/>
                  <a:gd name="T8" fmla="*/ 480 w 667"/>
                  <a:gd name="T9" fmla="*/ 438 h 1069"/>
                  <a:gd name="T10" fmla="*/ 520 w 667"/>
                  <a:gd name="T11" fmla="*/ 461 h 1069"/>
                  <a:gd name="T12" fmla="*/ 556 w 667"/>
                  <a:gd name="T13" fmla="*/ 489 h 1069"/>
                  <a:gd name="T14" fmla="*/ 588 w 667"/>
                  <a:gd name="T15" fmla="*/ 522 h 1069"/>
                  <a:gd name="T16" fmla="*/ 615 w 667"/>
                  <a:gd name="T17" fmla="*/ 558 h 1069"/>
                  <a:gd name="T18" fmla="*/ 636 w 667"/>
                  <a:gd name="T19" fmla="*/ 598 h 1069"/>
                  <a:gd name="T20" fmla="*/ 653 w 667"/>
                  <a:gd name="T21" fmla="*/ 641 h 1069"/>
                  <a:gd name="T22" fmla="*/ 663 w 667"/>
                  <a:gd name="T23" fmla="*/ 688 h 1069"/>
                  <a:gd name="T24" fmla="*/ 667 w 667"/>
                  <a:gd name="T25" fmla="*/ 736 h 1069"/>
                  <a:gd name="T26" fmla="*/ 663 w 667"/>
                  <a:gd name="T27" fmla="*/ 782 h 1069"/>
                  <a:gd name="T28" fmla="*/ 654 w 667"/>
                  <a:gd name="T29" fmla="*/ 824 h 1069"/>
                  <a:gd name="T30" fmla="*/ 641 w 667"/>
                  <a:gd name="T31" fmla="*/ 865 h 1069"/>
                  <a:gd name="T32" fmla="*/ 621 w 667"/>
                  <a:gd name="T33" fmla="*/ 904 h 1069"/>
                  <a:gd name="T34" fmla="*/ 597 w 667"/>
                  <a:gd name="T35" fmla="*/ 940 h 1069"/>
                  <a:gd name="T36" fmla="*/ 569 w 667"/>
                  <a:gd name="T37" fmla="*/ 971 h 1069"/>
                  <a:gd name="T38" fmla="*/ 537 w 667"/>
                  <a:gd name="T39" fmla="*/ 1000 h 1069"/>
                  <a:gd name="T40" fmla="*/ 502 w 667"/>
                  <a:gd name="T41" fmla="*/ 1023 h 1069"/>
                  <a:gd name="T42" fmla="*/ 463 w 667"/>
                  <a:gd name="T43" fmla="*/ 1043 h 1069"/>
                  <a:gd name="T44" fmla="*/ 421 w 667"/>
                  <a:gd name="T45" fmla="*/ 1057 h 1069"/>
                  <a:gd name="T46" fmla="*/ 379 w 667"/>
                  <a:gd name="T47" fmla="*/ 1066 h 1069"/>
                  <a:gd name="T48" fmla="*/ 333 w 667"/>
                  <a:gd name="T49" fmla="*/ 1069 h 1069"/>
                  <a:gd name="T50" fmla="*/ 288 w 667"/>
                  <a:gd name="T51" fmla="*/ 1066 h 1069"/>
                  <a:gd name="T52" fmla="*/ 245 w 667"/>
                  <a:gd name="T53" fmla="*/ 1057 h 1069"/>
                  <a:gd name="T54" fmla="*/ 203 w 667"/>
                  <a:gd name="T55" fmla="*/ 1043 h 1069"/>
                  <a:gd name="T56" fmla="*/ 165 w 667"/>
                  <a:gd name="T57" fmla="*/ 1023 h 1069"/>
                  <a:gd name="T58" fmla="*/ 130 w 667"/>
                  <a:gd name="T59" fmla="*/ 1000 h 1069"/>
                  <a:gd name="T60" fmla="*/ 98 w 667"/>
                  <a:gd name="T61" fmla="*/ 971 h 1069"/>
                  <a:gd name="T62" fmla="*/ 70 w 667"/>
                  <a:gd name="T63" fmla="*/ 940 h 1069"/>
                  <a:gd name="T64" fmla="*/ 46 w 667"/>
                  <a:gd name="T65" fmla="*/ 904 h 1069"/>
                  <a:gd name="T66" fmla="*/ 27 w 667"/>
                  <a:gd name="T67" fmla="*/ 865 h 1069"/>
                  <a:gd name="T68" fmla="*/ 12 w 667"/>
                  <a:gd name="T69" fmla="*/ 824 h 1069"/>
                  <a:gd name="T70" fmla="*/ 3 w 667"/>
                  <a:gd name="T71" fmla="*/ 782 h 1069"/>
                  <a:gd name="T72" fmla="*/ 0 w 667"/>
                  <a:gd name="T73" fmla="*/ 736 h 1069"/>
                  <a:gd name="T74" fmla="*/ 3 w 667"/>
                  <a:gd name="T75" fmla="*/ 689 h 1069"/>
                  <a:gd name="T76" fmla="*/ 13 w 667"/>
                  <a:gd name="T77" fmla="*/ 644 h 1069"/>
                  <a:gd name="T78" fmla="*/ 29 w 667"/>
                  <a:gd name="T79" fmla="*/ 602 h 1069"/>
                  <a:gd name="T80" fmla="*/ 51 w 667"/>
                  <a:gd name="T81" fmla="*/ 562 h 1069"/>
                  <a:gd name="T82" fmla="*/ 77 w 667"/>
                  <a:gd name="T83" fmla="*/ 526 h 1069"/>
                  <a:gd name="T84" fmla="*/ 107 w 667"/>
                  <a:gd name="T85" fmla="*/ 493 h 1069"/>
                  <a:gd name="T86" fmla="*/ 142 w 667"/>
                  <a:gd name="T87" fmla="*/ 465 h 1069"/>
                  <a:gd name="T88" fmla="*/ 181 w 667"/>
                  <a:gd name="T89" fmla="*/ 443 h 1069"/>
                  <a:gd name="T90" fmla="*/ 87 w 667"/>
                  <a:gd name="T91" fmla="*/ 37 h 1069"/>
                  <a:gd name="T92" fmla="*/ 143 w 667"/>
                  <a:gd name="T93" fmla="*/ 28 h 1069"/>
                  <a:gd name="T94" fmla="*/ 198 w 667"/>
                  <a:gd name="T95" fmla="*/ 15 h 1069"/>
                  <a:gd name="T96" fmla="*/ 251 w 667"/>
                  <a:gd name="T97" fmla="*/ 0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7" h="1069">
                    <a:moveTo>
                      <a:pt x="251" y="0"/>
                    </a:moveTo>
                    <a:lnTo>
                      <a:pt x="343" y="404"/>
                    </a:lnTo>
                    <a:lnTo>
                      <a:pt x="391" y="409"/>
                    </a:lnTo>
                    <a:lnTo>
                      <a:pt x="437" y="420"/>
                    </a:lnTo>
                    <a:lnTo>
                      <a:pt x="480" y="438"/>
                    </a:lnTo>
                    <a:lnTo>
                      <a:pt x="520" y="461"/>
                    </a:lnTo>
                    <a:lnTo>
                      <a:pt x="556" y="489"/>
                    </a:lnTo>
                    <a:lnTo>
                      <a:pt x="588" y="522"/>
                    </a:lnTo>
                    <a:lnTo>
                      <a:pt x="615" y="558"/>
                    </a:lnTo>
                    <a:lnTo>
                      <a:pt x="636" y="598"/>
                    </a:lnTo>
                    <a:lnTo>
                      <a:pt x="653" y="641"/>
                    </a:lnTo>
                    <a:lnTo>
                      <a:pt x="663" y="688"/>
                    </a:lnTo>
                    <a:lnTo>
                      <a:pt x="667" y="736"/>
                    </a:lnTo>
                    <a:lnTo>
                      <a:pt x="663" y="782"/>
                    </a:lnTo>
                    <a:lnTo>
                      <a:pt x="654" y="824"/>
                    </a:lnTo>
                    <a:lnTo>
                      <a:pt x="641" y="865"/>
                    </a:lnTo>
                    <a:lnTo>
                      <a:pt x="621" y="904"/>
                    </a:lnTo>
                    <a:lnTo>
                      <a:pt x="597" y="940"/>
                    </a:lnTo>
                    <a:lnTo>
                      <a:pt x="569" y="971"/>
                    </a:lnTo>
                    <a:lnTo>
                      <a:pt x="537" y="1000"/>
                    </a:lnTo>
                    <a:lnTo>
                      <a:pt x="502" y="1023"/>
                    </a:lnTo>
                    <a:lnTo>
                      <a:pt x="463" y="1043"/>
                    </a:lnTo>
                    <a:lnTo>
                      <a:pt x="421" y="1057"/>
                    </a:lnTo>
                    <a:lnTo>
                      <a:pt x="379" y="1066"/>
                    </a:lnTo>
                    <a:lnTo>
                      <a:pt x="333" y="1069"/>
                    </a:lnTo>
                    <a:lnTo>
                      <a:pt x="288" y="1066"/>
                    </a:lnTo>
                    <a:lnTo>
                      <a:pt x="245" y="1057"/>
                    </a:lnTo>
                    <a:lnTo>
                      <a:pt x="203" y="1043"/>
                    </a:lnTo>
                    <a:lnTo>
                      <a:pt x="165" y="1023"/>
                    </a:lnTo>
                    <a:lnTo>
                      <a:pt x="130" y="1000"/>
                    </a:lnTo>
                    <a:lnTo>
                      <a:pt x="98" y="971"/>
                    </a:lnTo>
                    <a:lnTo>
                      <a:pt x="70" y="940"/>
                    </a:lnTo>
                    <a:lnTo>
                      <a:pt x="46" y="904"/>
                    </a:lnTo>
                    <a:lnTo>
                      <a:pt x="27" y="865"/>
                    </a:lnTo>
                    <a:lnTo>
                      <a:pt x="12" y="824"/>
                    </a:lnTo>
                    <a:lnTo>
                      <a:pt x="3" y="782"/>
                    </a:lnTo>
                    <a:lnTo>
                      <a:pt x="0" y="736"/>
                    </a:lnTo>
                    <a:lnTo>
                      <a:pt x="3" y="689"/>
                    </a:lnTo>
                    <a:lnTo>
                      <a:pt x="13" y="644"/>
                    </a:lnTo>
                    <a:lnTo>
                      <a:pt x="29" y="602"/>
                    </a:lnTo>
                    <a:lnTo>
                      <a:pt x="51" y="562"/>
                    </a:lnTo>
                    <a:lnTo>
                      <a:pt x="77" y="526"/>
                    </a:lnTo>
                    <a:lnTo>
                      <a:pt x="107" y="493"/>
                    </a:lnTo>
                    <a:lnTo>
                      <a:pt x="142" y="465"/>
                    </a:lnTo>
                    <a:lnTo>
                      <a:pt x="181" y="443"/>
                    </a:lnTo>
                    <a:lnTo>
                      <a:pt x="87" y="37"/>
                    </a:lnTo>
                    <a:lnTo>
                      <a:pt x="143" y="28"/>
                    </a:lnTo>
                    <a:lnTo>
                      <a:pt x="198" y="15"/>
                    </a:lnTo>
                    <a:lnTo>
                      <a:pt x="25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76" name="Freeform 1267">
                <a:extLst>
                  <a:ext uri="{FF2B5EF4-FFF2-40B4-BE49-F238E27FC236}">
                    <a16:creationId xmlns:a16="http://schemas.microsoft.com/office/drawing/2014/main" id="{8A83420D-C811-B871-4C7C-E00CCF1C1046}"/>
                  </a:ext>
                </a:extLst>
              </p:cNvPr>
              <p:cNvSpPr>
                <a:spLocks/>
              </p:cNvSpPr>
              <p:nvPr/>
            </p:nvSpPr>
            <p:spPr bwMode="auto">
              <a:xfrm>
                <a:off x="4203" y="4262"/>
                <a:ext cx="394" cy="229"/>
              </a:xfrm>
              <a:custGeom>
                <a:avLst/>
                <a:gdLst>
                  <a:gd name="T0" fmla="*/ 1128 w 1182"/>
                  <a:gd name="T1" fmla="*/ 0 h 688"/>
                  <a:gd name="T2" fmla="*/ 1142 w 1182"/>
                  <a:gd name="T3" fmla="*/ 55 h 688"/>
                  <a:gd name="T4" fmla="*/ 1160 w 1182"/>
                  <a:gd name="T5" fmla="*/ 108 h 688"/>
                  <a:gd name="T6" fmla="*/ 1182 w 1182"/>
                  <a:gd name="T7" fmla="*/ 159 h 688"/>
                  <a:gd name="T8" fmla="*/ 664 w 1182"/>
                  <a:gd name="T9" fmla="*/ 333 h 688"/>
                  <a:gd name="T10" fmla="*/ 665 w 1182"/>
                  <a:gd name="T11" fmla="*/ 343 h 688"/>
                  <a:gd name="T12" fmla="*/ 666 w 1182"/>
                  <a:gd name="T13" fmla="*/ 354 h 688"/>
                  <a:gd name="T14" fmla="*/ 664 w 1182"/>
                  <a:gd name="T15" fmla="*/ 399 h 688"/>
                  <a:gd name="T16" fmla="*/ 655 w 1182"/>
                  <a:gd name="T17" fmla="*/ 443 h 688"/>
                  <a:gd name="T18" fmla="*/ 640 w 1182"/>
                  <a:gd name="T19" fmla="*/ 484 h 688"/>
                  <a:gd name="T20" fmla="*/ 621 w 1182"/>
                  <a:gd name="T21" fmla="*/ 523 h 688"/>
                  <a:gd name="T22" fmla="*/ 597 w 1182"/>
                  <a:gd name="T23" fmla="*/ 558 h 688"/>
                  <a:gd name="T24" fmla="*/ 569 w 1182"/>
                  <a:gd name="T25" fmla="*/ 590 h 688"/>
                  <a:gd name="T26" fmla="*/ 537 w 1182"/>
                  <a:gd name="T27" fmla="*/ 619 h 688"/>
                  <a:gd name="T28" fmla="*/ 501 w 1182"/>
                  <a:gd name="T29" fmla="*/ 642 h 688"/>
                  <a:gd name="T30" fmla="*/ 463 w 1182"/>
                  <a:gd name="T31" fmla="*/ 662 h 688"/>
                  <a:gd name="T32" fmla="*/ 422 w 1182"/>
                  <a:gd name="T33" fmla="*/ 676 h 688"/>
                  <a:gd name="T34" fmla="*/ 378 w 1182"/>
                  <a:gd name="T35" fmla="*/ 684 h 688"/>
                  <a:gd name="T36" fmla="*/ 332 w 1182"/>
                  <a:gd name="T37" fmla="*/ 688 h 688"/>
                  <a:gd name="T38" fmla="*/ 287 w 1182"/>
                  <a:gd name="T39" fmla="*/ 684 h 688"/>
                  <a:gd name="T40" fmla="*/ 244 w 1182"/>
                  <a:gd name="T41" fmla="*/ 676 h 688"/>
                  <a:gd name="T42" fmla="*/ 204 w 1182"/>
                  <a:gd name="T43" fmla="*/ 662 h 688"/>
                  <a:gd name="T44" fmla="*/ 165 w 1182"/>
                  <a:gd name="T45" fmla="*/ 642 h 688"/>
                  <a:gd name="T46" fmla="*/ 129 w 1182"/>
                  <a:gd name="T47" fmla="*/ 619 h 688"/>
                  <a:gd name="T48" fmla="*/ 97 w 1182"/>
                  <a:gd name="T49" fmla="*/ 590 h 688"/>
                  <a:gd name="T50" fmla="*/ 69 w 1182"/>
                  <a:gd name="T51" fmla="*/ 558 h 688"/>
                  <a:gd name="T52" fmla="*/ 45 w 1182"/>
                  <a:gd name="T53" fmla="*/ 523 h 688"/>
                  <a:gd name="T54" fmla="*/ 26 w 1182"/>
                  <a:gd name="T55" fmla="*/ 484 h 688"/>
                  <a:gd name="T56" fmla="*/ 12 w 1182"/>
                  <a:gd name="T57" fmla="*/ 443 h 688"/>
                  <a:gd name="T58" fmla="*/ 3 w 1182"/>
                  <a:gd name="T59" fmla="*/ 399 h 688"/>
                  <a:gd name="T60" fmla="*/ 0 w 1182"/>
                  <a:gd name="T61" fmla="*/ 354 h 688"/>
                  <a:gd name="T62" fmla="*/ 3 w 1182"/>
                  <a:gd name="T63" fmla="*/ 309 h 688"/>
                  <a:gd name="T64" fmla="*/ 12 w 1182"/>
                  <a:gd name="T65" fmla="*/ 266 h 688"/>
                  <a:gd name="T66" fmla="*/ 26 w 1182"/>
                  <a:gd name="T67" fmla="*/ 225 h 688"/>
                  <a:gd name="T68" fmla="*/ 45 w 1182"/>
                  <a:gd name="T69" fmla="*/ 187 h 688"/>
                  <a:gd name="T70" fmla="*/ 69 w 1182"/>
                  <a:gd name="T71" fmla="*/ 151 h 688"/>
                  <a:gd name="T72" fmla="*/ 97 w 1182"/>
                  <a:gd name="T73" fmla="*/ 119 h 688"/>
                  <a:gd name="T74" fmla="*/ 129 w 1182"/>
                  <a:gd name="T75" fmla="*/ 91 h 688"/>
                  <a:gd name="T76" fmla="*/ 165 w 1182"/>
                  <a:gd name="T77" fmla="*/ 67 h 688"/>
                  <a:gd name="T78" fmla="*/ 204 w 1182"/>
                  <a:gd name="T79" fmla="*/ 48 h 688"/>
                  <a:gd name="T80" fmla="*/ 244 w 1182"/>
                  <a:gd name="T81" fmla="*/ 33 h 688"/>
                  <a:gd name="T82" fmla="*/ 287 w 1182"/>
                  <a:gd name="T83" fmla="*/ 25 h 688"/>
                  <a:gd name="T84" fmla="*/ 332 w 1182"/>
                  <a:gd name="T85" fmla="*/ 22 h 688"/>
                  <a:gd name="T86" fmla="*/ 377 w 1182"/>
                  <a:gd name="T87" fmla="*/ 24 h 688"/>
                  <a:gd name="T88" fmla="*/ 417 w 1182"/>
                  <a:gd name="T89" fmla="*/ 33 h 688"/>
                  <a:gd name="T90" fmla="*/ 457 w 1182"/>
                  <a:gd name="T91" fmla="*/ 46 h 688"/>
                  <a:gd name="T92" fmla="*/ 494 w 1182"/>
                  <a:gd name="T93" fmla="*/ 64 h 688"/>
                  <a:gd name="T94" fmla="*/ 528 w 1182"/>
                  <a:gd name="T95" fmla="*/ 85 h 688"/>
                  <a:gd name="T96" fmla="*/ 560 w 1182"/>
                  <a:gd name="T97" fmla="*/ 111 h 688"/>
                  <a:gd name="T98" fmla="*/ 588 w 1182"/>
                  <a:gd name="T99" fmla="*/ 141 h 688"/>
                  <a:gd name="T100" fmla="*/ 612 w 1182"/>
                  <a:gd name="T101" fmla="*/ 173 h 688"/>
                  <a:gd name="T102" fmla="*/ 1128 w 1182"/>
                  <a:gd name="T103"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82" h="688">
                    <a:moveTo>
                      <a:pt x="1128" y="0"/>
                    </a:moveTo>
                    <a:lnTo>
                      <a:pt x="1142" y="55"/>
                    </a:lnTo>
                    <a:lnTo>
                      <a:pt x="1160" y="108"/>
                    </a:lnTo>
                    <a:lnTo>
                      <a:pt x="1182" y="159"/>
                    </a:lnTo>
                    <a:lnTo>
                      <a:pt x="664" y="333"/>
                    </a:lnTo>
                    <a:lnTo>
                      <a:pt x="665" y="343"/>
                    </a:lnTo>
                    <a:lnTo>
                      <a:pt x="666" y="354"/>
                    </a:lnTo>
                    <a:lnTo>
                      <a:pt x="664" y="399"/>
                    </a:lnTo>
                    <a:lnTo>
                      <a:pt x="655" y="443"/>
                    </a:lnTo>
                    <a:lnTo>
                      <a:pt x="640" y="484"/>
                    </a:lnTo>
                    <a:lnTo>
                      <a:pt x="621" y="523"/>
                    </a:lnTo>
                    <a:lnTo>
                      <a:pt x="597" y="558"/>
                    </a:lnTo>
                    <a:lnTo>
                      <a:pt x="569" y="590"/>
                    </a:lnTo>
                    <a:lnTo>
                      <a:pt x="537" y="619"/>
                    </a:lnTo>
                    <a:lnTo>
                      <a:pt x="501" y="642"/>
                    </a:lnTo>
                    <a:lnTo>
                      <a:pt x="463" y="662"/>
                    </a:lnTo>
                    <a:lnTo>
                      <a:pt x="422" y="676"/>
                    </a:lnTo>
                    <a:lnTo>
                      <a:pt x="378" y="684"/>
                    </a:lnTo>
                    <a:lnTo>
                      <a:pt x="332" y="688"/>
                    </a:lnTo>
                    <a:lnTo>
                      <a:pt x="287" y="684"/>
                    </a:lnTo>
                    <a:lnTo>
                      <a:pt x="244" y="676"/>
                    </a:lnTo>
                    <a:lnTo>
                      <a:pt x="204" y="662"/>
                    </a:lnTo>
                    <a:lnTo>
                      <a:pt x="165" y="642"/>
                    </a:lnTo>
                    <a:lnTo>
                      <a:pt x="129" y="619"/>
                    </a:lnTo>
                    <a:lnTo>
                      <a:pt x="97" y="590"/>
                    </a:lnTo>
                    <a:lnTo>
                      <a:pt x="69" y="558"/>
                    </a:lnTo>
                    <a:lnTo>
                      <a:pt x="45" y="523"/>
                    </a:lnTo>
                    <a:lnTo>
                      <a:pt x="26" y="484"/>
                    </a:lnTo>
                    <a:lnTo>
                      <a:pt x="12" y="443"/>
                    </a:lnTo>
                    <a:lnTo>
                      <a:pt x="3" y="399"/>
                    </a:lnTo>
                    <a:lnTo>
                      <a:pt x="0" y="354"/>
                    </a:lnTo>
                    <a:lnTo>
                      <a:pt x="3" y="309"/>
                    </a:lnTo>
                    <a:lnTo>
                      <a:pt x="12" y="266"/>
                    </a:lnTo>
                    <a:lnTo>
                      <a:pt x="26" y="225"/>
                    </a:lnTo>
                    <a:lnTo>
                      <a:pt x="45" y="187"/>
                    </a:lnTo>
                    <a:lnTo>
                      <a:pt x="69" y="151"/>
                    </a:lnTo>
                    <a:lnTo>
                      <a:pt x="97" y="119"/>
                    </a:lnTo>
                    <a:lnTo>
                      <a:pt x="129" y="91"/>
                    </a:lnTo>
                    <a:lnTo>
                      <a:pt x="165" y="67"/>
                    </a:lnTo>
                    <a:lnTo>
                      <a:pt x="204" y="48"/>
                    </a:lnTo>
                    <a:lnTo>
                      <a:pt x="244" y="33"/>
                    </a:lnTo>
                    <a:lnTo>
                      <a:pt x="287" y="25"/>
                    </a:lnTo>
                    <a:lnTo>
                      <a:pt x="332" y="22"/>
                    </a:lnTo>
                    <a:lnTo>
                      <a:pt x="377" y="24"/>
                    </a:lnTo>
                    <a:lnTo>
                      <a:pt x="417" y="33"/>
                    </a:lnTo>
                    <a:lnTo>
                      <a:pt x="457" y="46"/>
                    </a:lnTo>
                    <a:lnTo>
                      <a:pt x="494" y="64"/>
                    </a:lnTo>
                    <a:lnTo>
                      <a:pt x="528" y="85"/>
                    </a:lnTo>
                    <a:lnTo>
                      <a:pt x="560" y="111"/>
                    </a:lnTo>
                    <a:lnTo>
                      <a:pt x="588" y="141"/>
                    </a:lnTo>
                    <a:lnTo>
                      <a:pt x="612" y="173"/>
                    </a:lnTo>
                    <a:lnTo>
                      <a:pt x="1128"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77" name="Freeform 1268">
                <a:extLst>
                  <a:ext uri="{FF2B5EF4-FFF2-40B4-BE49-F238E27FC236}">
                    <a16:creationId xmlns:a16="http://schemas.microsoft.com/office/drawing/2014/main" id="{6D0AB760-10C6-5F67-3313-603060B56ABC}"/>
                  </a:ext>
                </a:extLst>
              </p:cNvPr>
              <p:cNvSpPr>
                <a:spLocks/>
              </p:cNvSpPr>
              <p:nvPr/>
            </p:nvSpPr>
            <p:spPr bwMode="auto">
              <a:xfrm>
                <a:off x="4637" y="4018"/>
                <a:ext cx="381" cy="381"/>
              </a:xfrm>
              <a:custGeom>
                <a:avLst/>
                <a:gdLst>
                  <a:gd name="T0" fmla="*/ 571 w 1143"/>
                  <a:gd name="T1" fmla="*/ 0 h 1143"/>
                  <a:gd name="T2" fmla="*/ 633 w 1143"/>
                  <a:gd name="T3" fmla="*/ 4 h 1143"/>
                  <a:gd name="T4" fmla="*/ 694 w 1143"/>
                  <a:gd name="T5" fmla="*/ 14 h 1143"/>
                  <a:gd name="T6" fmla="*/ 752 w 1143"/>
                  <a:gd name="T7" fmla="*/ 30 h 1143"/>
                  <a:gd name="T8" fmla="*/ 807 w 1143"/>
                  <a:gd name="T9" fmla="*/ 51 h 1143"/>
                  <a:gd name="T10" fmla="*/ 859 w 1143"/>
                  <a:gd name="T11" fmla="*/ 78 h 1143"/>
                  <a:gd name="T12" fmla="*/ 909 w 1143"/>
                  <a:gd name="T13" fmla="*/ 111 h 1143"/>
                  <a:gd name="T14" fmla="*/ 954 w 1143"/>
                  <a:gd name="T15" fmla="*/ 148 h 1143"/>
                  <a:gd name="T16" fmla="*/ 995 w 1143"/>
                  <a:gd name="T17" fmla="*/ 189 h 1143"/>
                  <a:gd name="T18" fmla="*/ 1032 w 1143"/>
                  <a:gd name="T19" fmla="*/ 234 h 1143"/>
                  <a:gd name="T20" fmla="*/ 1065 w 1143"/>
                  <a:gd name="T21" fmla="*/ 284 h 1143"/>
                  <a:gd name="T22" fmla="*/ 1092 w 1143"/>
                  <a:gd name="T23" fmla="*/ 336 h 1143"/>
                  <a:gd name="T24" fmla="*/ 1113 w 1143"/>
                  <a:gd name="T25" fmla="*/ 391 h 1143"/>
                  <a:gd name="T26" fmla="*/ 1129 w 1143"/>
                  <a:gd name="T27" fmla="*/ 449 h 1143"/>
                  <a:gd name="T28" fmla="*/ 1140 w 1143"/>
                  <a:gd name="T29" fmla="*/ 509 h 1143"/>
                  <a:gd name="T30" fmla="*/ 1143 w 1143"/>
                  <a:gd name="T31" fmla="*/ 571 h 1143"/>
                  <a:gd name="T32" fmla="*/ 1140 w 1143"/>
                  <a:gd name="T33" fmla="*/ 633 h 1143"/>
                  <a:gd name="T34" fmla="*/ 1129 w 1143"/>
                  <a:gd name="T35" fmla="*/ 694 h 1143"/>
                  <a:gd name="T36" fmla="*/ 1113 w 1143"/>
                  <a:gd name="T37" fmla="*/ 752 h 1143"/>
                  <a:gd name="T38" fmla="*/ 1092 w 1143"/>
                  <a:gd name="T39" fmla="*/ 807 h 1143"/>
                  <a:gd name="T40" fmla="*/ 1065 w 1143"/>
                  <a:gd name="T41" fmla="*/ 859 h 1143"/>
                  <a:gd name="T42" fmla="*/ 1032 w 1143"/>
                  <a:gd name="T43" fmla="*/ 909 h 1143"/>
                  <a:gd name="T44" fmla="*/ 995 w 1143"/>
                  <a:gd name="T45" fmla="*/ 954 h 1143"/>
                  <a:gd name="T46" fmla="*/ 954 w 1143"/>
                  <a:gd name="T47" fmla="*/ 996 h 1143"/>
                  <a:gd name="T48" fmla="*/ 909 w 1143"/>
                  <a:gd name="T49" fmla="*/ 1032 h 1143"/>
                  <a:gd name="T50" fmla="*/ 859 w 1143"/>
                  <a:gd name="T51" fmla="*/ 1065 h 1143"/>
                  <a:gd name="T52" fmla="*/ 807 w 1143"/>
                  <a:gd name="T53" fmla="*/ 1092 h 1143"/>
                  <a:gd name="T54" fmla="*/ 752 w 1143"/>
                  <a:gd name="T55" fmla="*/ 1113 h 1143"/>
                  <a:gd name="T56" fmla="*/ 694 w 1143"/>
                  <a:gd name="T57" fmla="*/ 1129 h 1143"/>
                  <a:gd name="T58" fmla="*/ 633 w 1143"/>
                  <a:gd name="T59" fmla="*/ 1139 h 1143"/>
                  <a:gd name="T60" fmla="*/ 571 w 1143"/>
                  <a:gd name="T61" fmla="*/ 1143 h 1143"/>
                  <a:gd name="T62" fmla="*/ 508 w 1143"/>
                  <a:gd name="T63" fmla="*/ 1139 h 1143"/>
                  <a:gd name="T64" fmla="*/ 449 w 1143"/>
                  <a:gd name="T65" fmla="*/ 1129 h 1143"/>
                  <a:gd name="T66" fmla="*/ 391 w 1143"/>
                  <a:gd name="T67" fmla="*/ 1113 h 1143"/>
                  <a:gd name="T68" fmla="*/ 335 w 1143"/>
                  <a:gd name="T69" fmla="*/ 1092 h 1143"/>
                  <a:gd name="T70" fmla="*/ 283 w 1143"/>
                  <a:gd name="T71" fmla="*/ 1065 h 1143"/>
                  <a:gd name="T72" fmla="*/ 234 w 1143"/>
                  <a:gd name="T73" fmla="*/ 1032 h 1143"/>
                  <a:gd name="T74" fmla="*/ 188 w 1143"/>
                  <a:gd name="T75" fmla="*/ 996 h 1143"/>
                  <a:gd name="T76" fmla="*/ 147 w 1143"/>
                  <a:gd name="T77" fmla="*/ 954 h 1143"/>
                  <a:gd name="T78" fmla="*/ 110 w 1143"/>
                  <a:gd name="T79" fmla="*/ 909 h 1143"/>
                  <a:gd name="T80" fmla="*/ 78 w 1143"/>
                  <a:gd name="T81" fmla="*/ 859 h 1143"/>
                  <a:gd name="T82" fmla="*/ 50 w 1143"/>
                  <a:gd name="T83" fmla="*/ 807 h 1143"/>
                  <a:gd name="T84" fmla="*/ 29 w 1143"/>
                  <a:gd name="T85" fmla="*/ 752 h 1143"/>
                  <a:gd name="T86" fmla="*/ 13 w 1143"/>
                  <a:gd name="T87" fmla="*/ 694 h 1143"/>
                  <a:gd name="T88" fmla="*/ 3 w 1143"/>
                  <a:gd name="T89" fmla="*/ 633 h 1143"/>
                  <a:gd name="T90" fmla="*/ 0 w 1143"/>
                  <a:gd name="T91" fmla="*/ 571 h 1143"/>
                  <a:gd name="T92" fmla="*/ 3 w 1143"/>
                  <a:gd name="T93" fmla="*/ 509 h 1143"/>
                  <a:gd name="T94" fmla="*/ 13 w 1143"/>
                  <a:gd name="T95" fmla="*/ 449 h 1143"/>
                  <a:gd name="T96" fmla="*/ 29 w 1143"/>
                  <a:gd name="T97" fmla="*/ 391 h 1143"/>
                  <a:gd name="T98" fmla="*/ 50 w 1143"/>
                  <a:gd name="T99" fmla="*/ 336 h 1143"/>
                  <a:gd name="T100" fmla="*/ 78 w 1143"/>
                  <a:gd name="T101" fmla="*/ 284 h 1143"/>
                  <a:gd name="T102" fmla="*/ 110 w 1143"/>
                  <a:gd name="T103" fmla="*/ 234 h 1143"/>
                  <a:gd name="T104" fmla="*/ 147 w 1143"/>
                  <a:gd name="T105" fmla="*/ 189 h 1143"/>
                  <a:gd name="T106" fmla="*/ 188 w 1143"/>
                  <a:gd name="T107" fmla="*/ 148 h 1143"/>
                  <a:gd name="T108" fmla="*/ 234 w 1143"/>
                  <a:gd name="T109" fmla="*/ 111 h 1143"/>
                  <a:gd name="T110" fmla="*/ 283 w 1143"/>
                  <a:gd name="T111" fmla="*/ 78 h 1143"/>
                  <a:gd name="T112" fmla="*/ 335 w 1143"/>
                  <a:gd name="T113" fmla="*/ 51 h 1143"/>
                  <a:gd name="T114" fmla="*/ 391 w 1143"/>
                  <a:gd name="T115" fmla="*/ 30 h 1143"/>
                  <a:gd name="T116" fmla="*/ 449 w 1143"/>
                  <a:gd name="T117" fmla="*/ 14 h 1143"/>
                  <a:gd name="T118" fmla="*/ 508 w 1143"/>
                  <a:gd name="T119" fmla="*/ 4 h 1143"/>
                  <a:gd name="T120" fmla="*/ 571 w 1143"/>
                  <a:gd name="T121" fmla="*/ 0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3" h="1143">
                    <a:moveTo>
                      <a:pt x="571" y="0"/>
                    </a:moveTo>
                    <a:lnTo>
                      <a:pt x="633" y="4"/>
                    </a:lnTo>
                    <a:lnTo>
                      <a:pt x="694" y="14"/>
                    </a:lnTo>
                    <a:lnTo>
                      <a:pt x="752" y="30"/>
                    </a:lnTo>
                    <a:lnTo>
                      <a:pt x="807" y="51"/>
                    </a:lnTo>
                    <a:lnTo>
                      <a:pt x="859" y="78"/>
                    </a:lnTo>
                    <a:lnTo>
                      <a:pt x="909" y="111"/>
                    </a:lnTo>
                    <a:lnTo>
                      <a:pt x="954" y="148"/>
                    </a:lnTo>
                    <a:lnTo>
                      <a:pt x="995" y="189"/>
                    </a:lnTo>
                    <a:lnTo>
                      <a:pt x="1032" y="234"/>
                    </a:lnTo>
                    <a:lnTo>
                      <a:pt x="1065" y="284"/>
                    </a:lnTo>
                    <a:lnTo>
                      <a:pt x="1092" y="336"/>
                    </a:lnTo>
                    <a:lnTo>
                      <a:pt x="1113" y="391"/>
                    </a:lnTo>
                    <a:lnTo>
                      <a:pt x="1129" y="449"/>
                    </a:lnTo>
                    <a:lnTo>
                      <a:pt x="1140" y="509"/>
                    </a:lnTo>
                    <a:lnTo>
                      <a:pt x="1143" y="571"/>
                    </a:lnTo>
                    <a:lnTo>
                      <a:pt x="1140" y="633"/>
                    </a:lnTo>
                    <a:lnTo>
                      <a:pt x="1129" y="694"/>
                    </a:lnTo>
                    <a:lnTo>
                      <a:pt x="1113" y="752"/>
                    </a:lnTo>
                    <a:lnTo>
                      <a:pt x="1092" y="807"/>
                    </a:lnTo>
                    <a:lnTo>
                      <a:pt x="1065" y="859"/>
                    </a:lnTo>
                    <a:lnTo>
                      <a:pt x="1032" y="909"/>
                    </a:lnTo>
                    <a:lnTo>
                      <a:pt x="995" y="954"/>
                    </a:lnTo>
                    <a:lnTo>
                      <a:pt x="954" y="996"/>
                    </a:lnTo>
                    <a:lnTo>
                      <a:pt x="909" y="1032"/>
                    </a:lnTo>
                    <a:lnTo>
                      <a:pt x="859" y="1065"/>
                    </a:lnTo>
                    <a:lnTo>
                      <a:pt x="807" y="1092"/>
                    </a:lnTo>
                    <a:lnTo>
                      <a:pt x="752" y="1113"/>
                    </a:lnTo>
                    <a:lnTo>
                      <a:pt x="694" y="1129"/>
                    </a:lnTo>
                    <a:lnTo>
                      <a:pt x="633" y="1139"/>
                    </a:lnTo>
                    <a:lnTo>
                      <a:pt x="571" y="1143"/>
                    </a:lnTo>
                    <a:lnTo>
                      <a:pt x="508" y="1139"/>
                    </a:lnTo>
                    <a:lnTo>
                      <a:pt x="449" y="1129"/>
                    </a:lnTo>
                    <a:lnTo>
                      <a:pt x="391" y="1113"/>
                    </a:lnTo>
                    <a:lnTo>
                      <a:pt x="335" y="1092"/>
                    </a:lnTo>
                    <a:lnTo>
                      <a:pt x="283" y="1065"/>
                    </a:lnTo>
                    <a:lnTo>
                      <a:pt x="234" y="1032"/>
                    </a:lnTo>
                    <a:lnTo>
                      <a:pt x="188" y="996"/>
                    </a:lnTo>
                    <a:lnTo>
                      <a:pt x="147" y="954"/>
                    </a:lnTo>
                    <a:lnTo>
                      <a:pt x="110" y="909"/>
                    </a:lnTo>
                    <a:lnTo>
                      <a:pt x="78" y="859"/>
                    </a:lnTo>
                    <a:lnTo>
                      <a:pt x="50" y="807"/>
                    </a:lnTo>
                    <a:lnTo>
                      <a:pt x="29" y="752"/>
                    </a:lnTo>
                    <a:lnTo>
                      <a:pt x="13" y="694"/>
                    </a:lnTo>
                    <a:lnTo>
                      <a:pt x="3" y="633"/>
                    </a:lnTo>
                    <a:lnTo>
                      <a:pt x="0" y="571"/>
                    </a:lnTo>
                    <a:lnTo>
                      <a:pt x="3" y="509"/>
                    </a:lnTo>
                    <a:lnTo>
                      <a:pt x="13" y="449"/>
                    </a:lnTo>
                    <a:lnTo>
                      <a:pt x="29" y="391"/>
                    </a:lnTo>
                    <a:lnTo>
                      <a:pt x="50" y="336"/>
                    </a:lnTo>
                    <a:lnTo>
                      <a:pt x="78" y="284"/>
                    </a:lnTo>
                    <a:lnTo>
                      <a:pt x="110" y="234"/>
                    </a:lnTo>
                    <a:lnTo>
                      <a:pt x="147" y="189"/>
                    </a:lnTo>
                    <a:lnTo>
                      <a:pt x="188" y="148"/>
                    </a:lnTo>
                    <a:lnTo>
                      <a:pt x="234" y="111"/>
                    </a:lnTo>
                    <a:lnTo>
                      <a:pt x="283" y="78"/>
                    </a:lnTo>
                    <a:lnTo>
                      <a:pt x="335" y="51"/>
                    </a:lnTo>
                    <a:lnTo>
                      <a:pt x="391" y="30"/>
                    </a:lnTo>
                    <a:lnTo>
                      <a:pt x="449" y="14"/>
                    </a:lnTo>
                    <a:lnTo>
                      <a:pt x="508" y="4"/>
                    </a:lnTo>
                    <a:lnTo>
                      <a:pt x="57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grpSp>
          <p:nvGrpSpPr>
            <p:cNvPr id="478" name="Group 1271">
              <a:extLst>
                <a:ext uri="{FF2B5EF4-FFF2-40B4-BE49-F238E27FC236}">
                  <a16:creationId xmlns:a16="http://schemas.microsoft.com/office/drawing/2014/main" id="{2A9B53CE-426C-C60E-239F-4EEA2AB1612E}"/>
                </a:ext>
              </a:extLst>
            </p:cNvPr>
            <p:cNvGrpSpPr>
              <a:grpSpLocks noChangeAspect="1"/>
            </p:cNvGrpSpPr>
            <p:nvPr/>
          </p:nvGrpSpPr>
          <p:grpSpPr bwMode="auto">
            <a:xfrm rot="18829283">
              <a:off x="5157996" y="2516384"/>
              <a:ext cx="354872" cy="354513"/>
              <a:chOff x="5516" y="3626"/>
              <a:chExt cx="1981" cy="1979"/>
            </a:xfrm>
            <a:solidFill>
              <a:schemeClr val="bg1"/>
            </a:solidFill>
          </p:grpSpPr>
          <p:sp>
            <p:nvSpPr>
              <p:cNvPr id="479" name="Freeform 1273">
                <a:extLst>
                  <a:ext uri="{FF2B5EF4-FFF2-40B4-BE49-F238E27FC236}">
                    <a16:creationId xmlns:a16="http://schemas.microsoft.com/office/drawing/2014/main" id="{C11980D9-CA41-155D-2DC7-B37832D6AE40}"/>
                  </a:ext>
                </a:extLst>
              </p:cNvPr>
              <p:cNvSpPr>
                <a:spLocks/>
              </p:cNvSpPr>
              <p:nvPr/>
            </p:nvSpPr>
            <p:spPr bwMode="auto">
              <a:xfrm>
                <a:off x="5524" y="4270"/>
                <a:ext cx="491" cy="498"/>
              </a:xfrm>
              <a:custGeom>
                <a:avLst/>
                <a:gdLst>
                  <a:gd name="T0" fmla="*/ 980 w 980"/>
                  <a:gd name="T1" fmla="*/ 0 h 996"/>
                  <a:gd name="T2" fmla="*/ 952 w 980"/>
                  <a:gd name="T3" fmla="*/ 46 h 996"/>
                  <a:gd name="T4" fmla="*/ 921 w 980"/>
                  <a:gd name="T5" fmla="*/ 94 h 996"/>
                  <a:gd name="T6" fmla="*/ 890 w 980"/>
                  <a:gd name="T7" fmla="*/ 145 h 996"/>
                  <a:gd name="T8" fmla="*/ 856 w 980"/>
                  <a:gd name="T9" fmla="*/ 198 h 996"/>
                  <a:gd name="T10" fmla="*/ 819 w 980"/>
                  <a:gd name="T11" fmla="*/ 255 h 996"/>
                  <a:gd name="T12" fmla="*/ 781 w 980"/>
                  <a:gd name="T13" fmla="*/ 314 h 996"/>
                  <a:gd name="T14" fmla="*/ 740 w 980"/>
                  <a:gd name="T15" fmla="*/ 376 h 996"/>
                  <a:gd name="T16" fmla="*/ 696 w 980"/>
                  <a:gd name="T17" fmla="*/ 444 h 996"/>
                  <a:gd name="T18" fmla="*/ 649 w 980"/>
                  <a:gd name="T19" fmla="*/ 514 h 996"/>
                  <a:gd name="T20" fmla="*/ 599 w 980"/>
                  <a:gd name="T21" fmla="*/ 588 h 996"/>
                  <a:gd name="T22" fmla="*/ 546 w 980"/>
                  <a:gd name="T23" fmla="*/ 665 h 996"/>
                  <a:gd name="T24" fmla="*/ 491 w 980"/>
                  <a:gd name="T25" fmla="*/ 748 h 996"/>
                  <a:gd name="T26" fmla="*/ 431 w 980"/>
                  <a:gd name="T27" fmla="*/ 834 h 996"/>
                  <a:gd name="T28" fmla="*/ 369 w 980"/>
                  <a:gd name="T29" fmla="*/ 926 h 996"/>
                  <a:gd name="T30" fmla="*/ 347 w 980"/>
                  <a:gd name="T31" fmla="*/ 960 h 996"/>
                  <a:gd name="T32" fmla="*/ 331 w 980"/>
                  <a:gd name="T33" fmla="*/ 996 h 996"/>
                  <a:gd name="T34" fmla="*/ 0 w 980"/>
                  <a:gd name="T35" fmla="*/ 666 h 996"/>
                  <a:gd name="T36" fmla="*/ 2 w 980"/>
                  <a:gd name="T37" fmla="*/ 664 h 996"/>
                  <a:gd name="T38" fmla="*/ 8 w 980"/>
                  <a:gd name="T39" fmla="*/ 657 h 996"/>
                  <a:gd name="T40" fmla="*/ 18 w 980"/>
                  <a:gd name="T41" fmla="*/ 645 h 996"/>
                  <a:gd name="T42" fmla="*/ 30 w 980"/>
                  <a:gd name="T43" fmla="*/ 629 h 996"/>
                  <a:gd name="T44" fmla="*/ 47 w 980"/>
                  <a:gd name="T45" fmla="*/ 609 h 996"/>
                  <a:gd name="T46" fmla="*/ 66 w 980"/>
                  <a:gd name="T47" fmla="*/ 588 h 996"/>
                  <a:gd name="T48" fmla="*/ 89 w 980"/>
                  <a:gd name="T49" fmla="*/ 561 h 996"/>
                  <a:gd name="T50" fmla="*/ 115 w 980"/>
                  <a:gd name="T51" fmla="*/ 533 h 996"/>
                  <a:gd name="T52" fmla="*/ 144 w 980"/>
                  <a:gd name="T53" fmla="*/ 503 h 996"/>
                  <a:gd name="T54" fmla="*/ 174 w 980"/>
                  <a:gd name="T55" fmla="*/ 471 h 996"/>
                  <a:gd name="T56" fmla="*/ 208 w 980"/>
                  <a:gd name="T57" fmla="*/ 438 h 996"/>
                  <a:gd name="T58" fmla="*/ 244 w 980"/>
                  <a:gd name="T59" fmla="*/ 403 h 996"/>
                  <a:gd name="T60" fmla="*/ 283 w 980"/>
                  <a:gd name="T61" fmla="*/ 368 h 996"/>
                  <a:gd name="T62" fmla="*/ 324 w 980"/>
                  <a:gd name="T63" fmla="*/ 332 h 996"/>
                  <a:gd name="T64" fmla="*/ 366 w 980"/>
                  <a:gd name="T65" fmla="*/ 296 h 996"/>
                  <a:gd name="T66" fmla="*/ 410 w 980"/>
                  <a:gd name="T67" fmla="*/ 261 h 996"/>
                  <a:gd name="T68" fmla="*/ 457 w 980"/>
                  <a:gd name="T69" fmla="*/ 226 h 996"/>
                  <a:gd name="T70" fmla="*/ 504 w 980"/>
                  <a:gd name="T71" fmla="*/ 192 h 996"/>
                  <a:gd name="T72" fmla="*/ 554 w 980"/>
                  <a:gd name="T73" fmla="*/ 160 h 996"/>
                  <a:gd name="T74" fmla="*/ 603 w 980"/>
                  <a:gd name="T75" fmla="*/ 130 h 996"/>
                  <a:gd name="T76" fmla="*/ 655 w 980"/>
                  <a:gd name="T77" fmla="*/ 102 h 996"/>
                  <a:gd name="T78" fmla="*/ 707 w 980"/>
                  <a:gd name="T79" fmla="*/ 76 h 996"/>
                  <a:gd name="T80" fmla="*/ 761 w 980"/>
                  <a:gd name="T81" fmla="*/ 54 h 996"/>
                  <a:gd name="T82" fmla="*/ 815 w 980"/>
                  <a:gd name="T83" fmla="*/ 35 h 996"/>
                  <a:gd name="T84" fmla="*/ 870 w 980"/>
                  <a:gd name="T85" fmla="*/ 19 h 996"/>
                  <a:gd name="T86" fmla="*/ 925 w 980"/>
                  <a:gd name="T87" fmla="*/ 7 h 996"/>
                  <a:gd name="T88" fmla="*/ 980 w 980"/>
                  <a:gd name="T89" fmla="*/ 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0" h="996">
                    <a:moveTo>
                      <a:pt x="980" y="0"/>
                    </a:moveTo>
                    <a:lnTo>
                      <a:pt x="952" y="46"/>
                    </a:lnTo>
                    <a:lnTo>
                      <a:pt x="921" y="94"/>
                    </a:lnTo>
                    <a:lnTo>
                      <a:pt x="890" y="145"/>
                    </a:lnTo>
                    <a:lnTo>
                      <a:pt x="856" y="198"/>
                    </a:lnTo>
                    <a:lnTo>
                      <a:pt x="819" y="255"/>
                    </a:lnTo>
                    <a:lnTo>
                      <a:pt x="781" y="314"/>
                    </a:lnTo>
                    <a:lnTo>
                      <a:pt x="740" y="376"/>
                    </a:lnTo>
                    <a:lnTo>
                      <a:pt x="696" y="444"/>
                    </a:lnTo>
                    <a:lnTo>
                      <a:pt x="649" y="514"/>
                    </a:lnTo>
                    <a:lnTo>
                      <a:pt x="599" y="588"/>
                    </a:lnTo>
                    <a:lnTo>
                      <a:pt x="546" y="665"/>
                    </a:lnTo>
                    <a:lnTo>
                      <a:pt x="491" y="748"/>
                    </a:lnTo>
                    <a:lnTo>
                      <a:pt x="431" y="834"/>
                    </a:lnTo>
                    <a:lnTo>
                      <a:pt x="369" y="926"/>
                    </a:lnTo>
                    <a:lnTo>
                      <a:pt x="347" y="960"/>
                    </a:lnTo>
                    <a:lnTo>
                      <a:pt x="331" y="996"/>
                    </a:lnTo>
                    <a:lnTo>
                      <a:pt x="0" y="666"/>
                    </a:lnTo>
                    <a:lnTo>
                      <a:pt x="2" y="664"/>
                    </a:lnTo>
                    <a:lnTo>
                      <a:pt x="8" y="657"/>
                    </a:lnTo>
                    <a:lnTo>
                      <a:pt x="18" y="645"/>
                    </a:lnTo>
                    <a:lnTo>
                      <a:pt x="30" y="629"/>
                    </a:lnTo>
                    <a:lnTo>
                      <a:pt x="47" y="609"/>
                    </a:lnTo>
                    <a:lnTo>
                      <a:pt x="66" y="588"/>
                    </a:lnTo>
                    <a:lnTo>
                      <a:pt x="89" y="561"/>
                    </a:lnTo>
                    <a:lnTo>
                      <a:pt x="115" y="533"/>
                    </a:lnTo>
                    <a:lnTo>
                      <a:pt x="144" y="503"/>
                    </a:lnTo>
                    <a:lnTo>
                      <a:pt x="174" y="471"/>
                    </a:lnTo>
                    <a:lnTo>
                      <a:pt x="208" y="438"/>
                    </a:lnTo>
                    <a:lnTo>
                      <a:pt x="244" y="403"/>
                    </a:lnTo>
                    <a:lnTo>
                      <a:pt x="283" y="368"/>
                    </a:lnTo>
                    <a:lnTo>
                      <a:pt x="324" y="332"/>
                    </a:lnTo>
                    <a:lnTo>
                      <a:pt x="366" y="296"/>
                    </a:lnTo>
                    <a:lnTo>
                      <a:pt x="410" y="261"/>
                    </a:lnTo>
                    <a:lnTo>
                      <a:pt x="457" y="226"/>
                    </a:lnTo>
                    <a:lnTo>
                      <a:pt x="504" y="192"/>
                    </a:lnTo>
                    <a:lnTo>
                      <a:pt x="554" y="160"/>
                    </a:lnTo>
                    <a:lnTo>
                      <a:pt x="603" y="130"/>
                    </a:lnTo>
                    <a:lnTo>
                      <a:pt x="655" y="102"/>
                    </a:lnTo>
                    <a:lnTo>
                      <a:pt x="707" y="76"/>
                    </a:lnTo>
                    <a:lnTo>
                      <a:pt x="761" y="54"/>
                    </a:lnTo>
                    <a:lnTo>
                      <a:pt x="815" y="35"/>
                    </a:lnTo>
                    <a:lnTo>
                      <a:pt x="870" y="19"/>
                    </a:lnTo>
                    <a:lnTo>
                      <a:pt x="925" y="7"/>
                    </a:lnTo>
                    <a:lnTo>
                      <a:pt x="98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80" name="Freeform 1274">
                <a:extLst>
                  <a:ext uri="{FF2B5EF4-FFF2-40B4-BE49-F238E27FC236}">
                    <a16:creationId xmlns:a16="http://schemas.microsoft.com/office/drawing/2014/main" id="{2B09BD49-99A8-4019-72DE-D32CEE72D9FB}"/>
                  </a:ext>
                </a:extLst>
              </p:cNvPr>
              <p:cNvSpPr>
                <a:spLocks/>
              </p:cNvSpPr>
              <p:nvPr/>
            </p:nvSpPr>
            <p:spPr bwMode="auto">
              <a:xfrm>
                <a:off x="6354" y="5106"/>
                <a:ext cx="498" cy="489"/>
              </a:xfrm>
              <a:custGeom>
                <a:avLst/>
                <a:gdLst>
                  <a:gd name="T0" fmla="*/ 998 w 998"/>
                  <a:gd name="T1" fmla="*/ 0 h 979"/>
                  <a:gd name="T2" fmla="*/ 990 w 998"/>
                  <a:gd name="T3" fmla="*/ 55 h 979"/>
                  <a:gd name="T4" fmla="*/ 978 w 998"/>
                  <a:gd name="T5" fmla="*/ 111 h 979"/>
                  <a:gd name="T6" fmla="*/ 963 w 998"/>
                  <a:gd name="T7" fmla="*/ 165 h 979"/>
                  <a:gd name="T8" fmla="*/ 943 w 998"/>
                  <a:gd name="T9" fmla="*/ 220 h 979"/>
                  <a:gd name="T10" fmla="*/ 920 w 998"/>
                  <a:gd name="T11" fmla="*/ 273 h 979"/>
                  <a:gd name="T12" fmla="*/ 895 w 998"/>
                  <a:gd name="T13" fmla="*/ 326 h 979"/>
                  <a:gd name="T14" fmla="*/ 867 w 998"/>
                  <a:gd name="T15" fmla="*/ 377 h 979"/>
                  <a:gd name="T16" fmla="*/ 837 w 998"/>
                  <a:gd name="T17" fmla="*/ 427 h 979"/>
                  <a:gd name="T18" fmla="*/ 804 w 998"/>
                  <a:gd name="T19" fmla="*/ 477 h 979"/>
                  <a:gd name="T20" fmla="*/ 770 w 998"/>
                  <a:gd name="T21" fmla="*/ 524 h 979"/>
                  <a:gd name="T22" fmla="*/ 736 w 998"/>
                  <a:gd name="T23" fmla="*/ 570 h 979"/>
                  <a:gd name="T24" fmla="*/ 700 w 998"/>
                  <a:gd name="T25" fmla="*/ 614 h 979"/>
                  <a:gd name="T26" fmla="*/ 665 w 998"/>
                  <a:gd name="T27" fmla="*/ 657 h 979"/>
                  <a:gd name="T28" fmla="*/ 629 w 998"/>
                  <a:gd name="T29" fmla="*/ 698 h 979"/>
                  <a:gd name="T30" fmla="*/ 594 w 998"/>
                  <a:gd name="T31" fmla="*/ 736 h 979"/>
                  <a:gd name="T32" fmla="*/ 559 w 998"/>
                  <a:gd name="T33" fmla="*/ 771 h 979"/>
                  <a:gd name="T34" fmla="*/ 525 w 998"/>
                  <a:gd name="T35" fmla="*/ 805 h 979"/>
                  <a:gd name="T36" fmla="*/ 494 w 998"/>
                  <a:gd name="T37" fmla="*/ 837 h 979"/>
                  <a:gd name="T38" fmla="*/ 463 w 998"/>
                  <a:gd name="T39" fmla="*/ 866 h 979"/>
                  <a:gd name="T40" fmla="*/ 434 w 998"/>
                  <a:gd name="T41" fmla="*/ 891 h 979"/>
                  <a:gd name="T42" fmla="*/ 409 w 998"/>
                  <a:gd name="T43" fmla="*/ 914 h 979"/>
                  <a:gd name="T44" fmla="*/ 386 w 998"/>
                  <a:gd name="T45" fmla="*/ 933 h 979"/>
                  <a:gd name="T46" fmla="*/ 367 w 998"/>
                  <a:gd name="T47" fmla="*/ 949 h 979"/>
                  <a:gd name="T48" fmla="*/ 351 w 998"/>
                  <a:gd name="T49" fmla="*/ 962 h 979"/>
                  <a:gd name="T50" fmla="*/ 340 w 998"/>
                  <a:gd name="T51" fmla="*/ 972 h 979"/>
                  <a:gd name="T52" fmla="*/ 333 w 998"/>
                  <a:gd name="T53" fmla="*/ 978 h 979"/>
                  <a:gd name="T54" fmla="*/ 330 w 998"/>
                  <a:gd name="T55" fmla="*/ 979 h 979"/>
                  <a:gd name="T56" fmla="*/ 0 w 998"/>
                  <a:gd name="T57" fmla="*/ 649 h 979"/>
                  <a:gd name="T58" fmla="*/ 35 w 998"/>
                  <a:gd name="T59" fmla="*/ 633 h 979"/>
                  <a:gd name="T60" fmla="*/ 70 w 998"/>
                  <a:gd name="T61" fmla="*/ 612 h 979"/>
                  <a:gd name="T62" fmla="*/ 161 w 998"/>
                  <a:gd name="T63" fmla="*/ 549 h 979"/>
                  <a:gd name="T64" fmla="*/ 248 w 998"/>
                  <a:gd name="T65" fmla="*/ 490 h 979"/>
                  <a:gd name="T66" fmla="*/ 330 w 998"/>
                  <a:gd name="T67" fmla="*/ 433 h 979"/>
                  <a:gd name="T68" fmla="*/ 409 w 998"/>
                  <a:gd name="T69" fmla="*/ 381 h 979"/>
                  <a:gd name="T70" fmla="*/ 483 w 998"/>
                  <a:gd name="T71" fmla="*/ 332 h 979"/>
                  <a:gd name="T72" fmla="*/ 553 w 998"/>
                  <a:gd name="T73" fmla="*/ 285 h 979"/>
                  <a:gd name="T74" fmla="*/ 619 w 998"/>
                  <a:gd name="T75" fmla="*/ 241 h 979"/>
                  <a:gd name="T76" fmla="*/ 682 w 998"/>
                  <a:gd name="T77" fmla="*/ 200 h 979"/>
                  <a:gd name="T78" fmla="*/ 743 w 998"/>
                  <a:gd name="T79" fmla="*/ 162 h 979"/>
                  <a:gd name="T80" fmla="*/ 799 w 998"/>
                  <a:gd name="T81" fmla="*/ 125 h 979"/>
                  <a:gd name="T82" fmla="*/ 853 w 998"/>
                  <a:gd name="T83" fmla="*/ 92 h 979"/>
                  <a:gd name="T84" fmla="*/ 903 w 998"/>
                  <a:gd name="T85" fmla="*/ 59 h 979"/>
                  <a:gd name="T86" fmla="*/ 952 w 998"/>
                  <a:gd name="T87" fmla="*/ 29 h 979"/>
                  <a:gd name="T88" fmla="*/ 998 w 998"/>
                  <a:gd name="T89" fmla="*/ 0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8" h="979">
                    <a:moveTo>
                      <a:pt x="998" y="0"/>
                    </a:moveTo>
                    <a:lnTo>
                      <a:pt x="990" y="55"/>
                    </a:lnTo>
                    <a:lnTo>
                      <a:pt x="978" y="111"/>
                    </a:lnTo>
                    <a:lnTo>
                      <a:pt x="963" y="165"/>
                    </a:lnTo>
                    <a:lnTo>
                      <a:pt x="943" y="220"/>
                    </a:lnTo>
                    <a:lnTo>
                      <a:pt x="920" y="273"/>
                    </a:lnTo>
                    <a:lnTo>
                      <a:pt x="895" y="326"/>
                    </a:lnTo>
                    <a:lnTo>
                      <a:pt x="867" y="377"/>
                    </a:lnTo>
                    <a:lnTo>
                      <a:pt x="837" y="427"/>
                    </a:lnTo>
                    <a:lnTo>
                      <a:pt x="804" y="477"/>
                    </a:lnTo>
                    <a:lnTo>
                      <a:pt x="770" y="524"/>
                    </a:lnTo>
                    <a:lnTo>
                      <a:pt x="736" y="570"/>
                    </a:lnTo>
                    <a:lnTo>
                      <a:pt x="700" y="614"/>
                    </a:lnTo>
                    <a:lnTo>
                      <a:pt x="665" y="657"/>
                    </a:lnTo>
                    <a:lnTo>
                      <a:pt x="629" y="698"/>
                    </a:lnTo>
                    <a:lnTo>
                      <a:pt x="594" y="736"/>
                    </a:lnTo>
                    <a:lnTo>
                      <a:pt x="559" y="771"/>
                    </a:lnTo>
                    <a:lnTo>
                      <a:pt x="525" y="805"/>
                    </a:lnTo>
                    <a:lnTo>
                      <a:pt x="494" y="837"/>
                    </a:lnTo>
                    <a:lnTo>
                      <a:pt x="463" y="866"/>
                    </a:lnTo>
                    <a:lnTo>
                      <a:pt x="434" y="891"/>
                    </a:lnTo>
                    <a:lnTo>
                      <a:pt x="409" y="914"/>
                    </a:lnTo>
                    <a:lnTo>
                      <a:pt x="386" y="933"/>
                    </a:lnTo>
                    <a:lnTo>
                      <a:pt x="367" y="949"/>
                    </a:lnTo>
                    <a:lnTo>
                      <a:pt x="351" y="962"/>
                    </a:lnTo>
                    <a:lnTo>
                      <a:pt x="340" y="972"/>
                    </a:lnTo>
                    <a:lnTo>
                      <a:pt x="333" y="978"/>
                    </a:lnTo>
                    <a:lnTo>
                      <a:pt x="330" y="979"/>
                    </a:lnTo>
                    <a:lnTo>
                      <a:pt x="0" y="649"/>
                    </a:lnTo>
                    <a:lnTo>
                      <a:pt x="35" y="633"/>
                    </a:lnTo>
                    <a:lnTo>
                      <a:pt x="70" y="612"/>
                    </a:lnTo>
                    <a:lnTo>
                      <a:pt x="161" y="549"/>
                    </a:lnTo>
                    <a:lnTo>
                      <a:pt x="248" y="490"/>
                    </a:lnTo>
                    <a:lnTo>
                      <a:pt x="330" y="433"/>
                    </a:lnTo>
                    <a:lnTo>
                      <a:pt x="409" y="381"/>
                    </a:lnTo>
                    <a:lnTo>
                      <a:pt x="483" y="332"/>
                    </a:lnTo>
                    <a:lnTo>
                      <a:pt x="553" y="285"/>
                    </a:lnTo>
                    <a:lnTo>
                      <a:pt x="619" y="241"/>
                    </a:lnTo>
                    <a:lnTo>
                      <a:pt x="682" y="200"/>
                    </a:lnTo>
                    <a:lnTo>
                      <a:pt x="743" y="162"/>
                    </a:lnTo>
                    <a:lnTo>
                      <a:pt x="799" y="125"/>
                    </a:lnTo>
                    <a:lnTo>
                      <a:pt x="853" y="92"/>
                    </a:lnTo>
                    <a:lnTo>
                      <a:pt x="903" y="59"/>
                    </a:lnTo>
                    <a:lnTo>
                      <a:pt x="952" y="29"/>
                    </a:lnTo>
                    <a:lnTo>
                      <a:pt x="998"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81" name="Freeform 1275">
                <a:extLst>
                  <a:ext uri="{FF2B5EF4-FFF2-40B4-BE49-F238E27FC236}">
                    <a16:creationId xmlns:a16="http://schemas.microsoft.com/office/drawing/2014/main" id="{83A5DDD2-FF62-0DA6-1D96-AF9D69FF8E73}"/>
                  </a:ext>
                </a:extLst>
              </p:cNvPr>
              <p:cNvSpPr>
                <a:spLocks/>
              </p:cNvSpPr>
              <p:nvPr/>
            </p:nvSpPr>
            <p:spPr bwMode="auto">
              <a:xfrm>
                <a:off x="5516" y="4987"/>
                <a:ext cx="618" cy="618"/>
              </a:xfrm>
              <a:custGeom>
                <a:avLst/>
                <a:gdLst>
                  <a:gd name="T0" fmla="*/ 496 w 1237"/>
                  <a:gd name="T1" fmla="*/ 0 h 1235"/>
                  <a:gd name="T2" fmla="*/ 532 w 1237"/>
                  <a:gd name="T3" fmla="*/ 36 h 1235"/>
                  <a:gd name="T4" fmla="*/ 502 w 1237"/>
                  <a:gd name="T5" fmla="*/ 104 h 1235"/>
                  <a:gd name="T6" fmla="*/ 474 w 1237"/>
                  <a:gd name="T7" fmla="*/ 173 h 1235"/>
                  <a:gd name="T8" fmla="*/ 447 w 1237"/>
                  <a:gd name="T9" fmla="*/ 248 h 1235"/>
                  <a:gd name="T10" fmla="*/ 423 w 1237"/>
                  <a:gd name="T11" fmla="*/ 324 h 1235"/>
                  <a:gd name="T12" fmla="*/ 403 w 1237"/>
                  <a:gd name="T13" fmla="*/ 401 h 1235"/>
                  <a:gd name="T14" fmla="*/ 375 w 1237"/>
                  <a:gd name="T15" fmla="*/ 522 h 1235"/>
                  <a:gd name="T16" fmla="*/ 353 w 1237"/>
                  <a:gd name="T17" fmla="*/ 644 h 1235"/>
                  <a:gd name="T18" fmla="*/ 335 w 1237"/>
                  <a:gd name="T19" fmla="*/ 767 h 1235"/>
                  <a:gd name="T20" fmla="*/ 323 w 1237"/>
                  <a:gd name="T21" fmla="*/ 890 h 1235"/>
                  <a:gd name="T22" fmla="*/ 320 w 1237"/>
                  <a:gd name="T23" fmla="*/ 915 h 1235"/>
                  <a:gd name="T24" fmla="*/ 423 w 1237"/>
                  <a:gd name="T25" fmla="*/ 906 h 1235"/>
                  <a:gd name="T26" fmla="*/ 526 w 1237"/>
                  <a:gd name="T27" fmla="*/ 893 h 1235"/>
                  <a:gd name="T28" fmla="*/ 647 w 1237"/>
                  <a:gd name="T29" fmla="*/ 874 h 1235"/>
                  <a:gd name="T30" fmla="*/ 766 w 1237"/>
                  <a:gd name="T31" fmla="*/ 849 h 1235"/>
                  <a:gd name="T32" fmla="*/ 885 w 1237"/>
                  <a:gd name="T33" fmla="*/ 820 h 1235"/>
                  <a:gd name="T34" fmla="*/ 1002 w 1237"/>
                  <a:gd name="T35" fmla="*/ 784 h 1235"/>
                  <a:gd name="T36" fmla="*/ 1060 w 1237"/>
                  <a:gd name="T37" fmla="*/ 763 h 1235"/>
                  <a:gd name="T38" fmla="*/ 1117 w 1237"/>
                  <a:gd name="T39" fmla="*/ 740 h 1235"/>
                  <a:gd name="T40" fmla="*/ 1173 w 1237"/>
                  <a:gd name="T41" fmla="*/ 717 h 1235"/>
                  <a:gd name="T42" fmla="*/ 1200 w 1237"/>
                  <a:gd name="T43" fmla="*/ 704 h 1235"/>
                  <a:gd name="T44" fmla="*/ 1237 w 1237"/>
                  <a:gd name="T45" fmla="*/ 740 h 1235"/>
                  <a:gd name="T46" fmla="*/ 1194 w 1237"/>
                  <a:gd name="T47" fmla="*/ 797 h 1235"/>
                  <a:gd name="T48" fmla="*/ 1147 w 1237"/>
                  <a:gd name="T49" fmla="*/ 851 h 1235"/>
                  <a:gd name="T50" fmla="*/ 1095 w 1237"/>
                  <a:gd name="T51" fmla="*/ 901 h 1235"/>
                  <a:gd name="T52" fmla="*/ 1041 w 1237"/>
                  <a:gd name="T53" fmla="*/ 947 h 1235"/>
                  <a:gd name="T54" fmla="*/ 983 w 1237"/>
                  <a:gd name="T55" fmla="*/ 989 h 1235"/>
                  <a:gd name="T56" fmla="*/ 922 w 1237"/>
                  <a:gd name="T57" fmla="*/ 1027 h 1235"/>
                  <a:gd name="T58" fmla="*/ 858 w 1237"/>
                  <a:gd name="T59" fmla="*/ 1062 h 1235"/>
                  <a:gd name="T60" fmla="*/ 794 w 1237"/>
                  <a:gd name="T61" fmla="*/ 1094 h 1235"/>
                  <a:gd name="T62" fmla="*/ 728 w 1237"/>
                  <a:gd name="T63" fmla="*/ 1123 h 1235"/>
                  <a:gd name="T64" fmla="*/ 661 w 1237"/>
                  <a:gd name="T65" fmla="*/ 1147 h 1235"/>
                  <a:gd name="T66" fmla="*/ 594 w 1237"/>
                  <a:gd name="T67" fmla="*/ 1169 h 1235"/>
                  <a:gd name="T68" fmla="*/ 491 w 1237"/>
                  <a:gd name="T69" fmla="*/ 1196 h 1235"/>
                  <a:gd name="T70" fmla="*/ 386 w 1237"/>
                  <a:gd name="T71" fmla="*/ 1217 h 1235"/>
                  <a:gd name="T72" fmla="*/ 280 w 1237"/>
                  <a:gd name="T73" fmla="*/ 1229 h 1235"/>
                  <a:gd name="T74" fmla="*/ 174 w 1237"/>
                  <a:gd name="T75" fmla="*/ 1235 h 1235"/>
                  <a:gd name="T76" fmla="*/ 151 w 1237"/>
                  <a:gd name="T77" fmla="*/ 1235 h 1235"/>
                  <a:gd name="T78" fmla="*/ 128 w 1237"/>
                  <a:gd name="T79" fmla="*/ 1233 h 1235"/>
                  <a:gd name="T80" fmla="*/ 106 w 1237"/>
                  <a:gd name="T81" fmla="*/ 1228 h 1235"/>
                  <a:gd name="T82" fmla="*/ 80 w 1237"/>
                  <a:gd name="T83" fmla="*/ 1217 h 1235"/>
                  <a:gd name="T84" fmla="*/ 57 w 1237"/>
                  <a:gd name="T85" fmla="*/ 1201 h 1235"/>
                  <a:gd name="T86" fmla="*/ 36 w 1237"/>
                  <a:gd name="T87" fmla="*/ 1182 h 1235"/>
                  <a:gd name="T88" fmla="*/ 21 w 1237"/>
                  <a:gd name="T89" fmla="*/ 1159 h 1235"/>
                  <a:gd name="T90" fmla="*/ 8 w 1237"/>
                  <a:gd name="T91" fmla="*/ 1134 h 1235"/>
                  <a:gd name="T92" fmla="*/ 1 w 1237"/>
                  <a:gd name="T93" fmla="*/ 1106 h 1235"/>
                  <a:gd name="T94" fmla="*/ 0 w 1237"/>
                  <a:gd name="T95" fmla="*/ 1073 h 1235"/>
                  <a:gd name="T96" fmla="*/ 0 w 1237"/>
                  <a:gd name="T97" fmla="*/ 1041 h 1235"/>
                  <a:gd name="T98" fmla="*/ 6 w 1237"/>
                  <a:gd name="T99" fmla="*/ 947 h 1235"/>
                  <a:gd name="T100" fmla="*/ 18 w 1237"/>
                  <a:gd name="T101" fmla="*/ 855 h 1235"/>
                  <a:gd name="T102" fmla="*/ 35 w 1237"/>
                  <a:gd name="T103" fmla="*/ 762 h 1235"/>
                  <a:gd name="T104" fmla="*/ 57 w 1237"/>
                  <a:gd name="T105" fmla="*/ 671 h 1235"/>
                  <a:gd name="T106" fmla="*/ 85 w 1237"/>
                  <a:gd name="T107" fmla="*/ 582 h 1235"/>
                  <a:gd name="T108" fmla="*/ 115 w 1237"/>
                  <a:gd name="T109" fmla="*/ 501 h 1235"/>
                  <a:gd name="T110" fmla="*/ 150 w 1237"/>
                  <a:gd name="T111" fmla="*/ 421 h 1235"/>
                  <a:gd name="T112" fmla="*/ 190 w 1237"/>
                  <a:gd name="T113" fmla="*/ 345 h 1235"/>
                  <a:gd name="T114" fmla="*/ 235 w 1237"/>
                  <a:gd name="T115" fmla="*/ 270 h 1235"/>
                  <a:gd name="T116" fmla="*/ 285 w 1237"/>
                  <a:gd name="T117" fmla="*/ 200 h 1235"/>
                  <a:gd name="T118" fmla="*/ 331 w 1237"/>
                  <a:gd name="T119" fmla="*/ 144 h 1235"/>
                  <a:gd name="T120" fmla="*/ 382 w 1237"/>
                  <a:gd name="T121" fmla="*/ 92 h 1235"/>
                  <a:gd name="T122" fmla="*/ 438 w 1237"/>
                  <a:gd name="T123" fmla="*/ 44 h 1235"/>
                  <a:gd name="T124" fmla="*/ 496 w 1237"/>
                  <a:gd name="T125" fmla="*/ 0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7" h="1235">
                    <a:moveTo>
                      <a:pt x="496" y="0"/>
                    </a:moveTo>
                    <a:lnTo>
                      <a:pt x="532" y="36"/>
                    </a:lnTo>
                    <a:lnTo>
                      <a:pt x="502" y="104"/>
                    </a:lnTo>
                    <a:lnTo>
                      <a:pt x="474" y="173"/>
                    </a:lnTo>
                    <a:lnTo>
                      <a:pt x="447" y="248"/>
                    </a:lnTo>
                    <a:lnTo>
                      <a:pt x="423" y="324"/>
                    </a:lnTo>
                    <a:lnTo>
                      <a:pt x="403" y="401"/>
                    </a:lnTo>
                    <a:lnTo>
                      <a:pt x="375" y="522"/>
                    </a:lnTo>
                    <a:lnTo>
                      <a:pt x="353" y="644"/>
                    </a:lnTo>
                    <a:lnTo>
                      <a:pt x="335" y="767"/>
                    </a:lnTo>
                    <a:lnTo>
                      <a:pt x="323" y="890"/>
                    </a:lnTo>
                    <a:lnTo>
                      <a:pt x="320" y="915"/>
                    </a:lnTo>
                    <a:lnTo>
                      <a:pt x="423" y="906"/>
                    </a:lnTo>
                    <a:lnTo>
                      <a:pt x="526" y="893"/>
                    </a:lnTo>
                    <a:lnTo>
                      <a:pt x="647" y="874"/>
                    </a:lnTo>
                    <a:lnTo>
                      <a:pt x="766" y="849"/>
                    </a:lnTo>
                    <a:lnTo>
                      <a:pt x="885" y="820"/>
                    </a:lnTo>
                    <a:lnTo>
                      <a:pt x="1002" y="784"/>
                    </a:lnTo>
                    <a:lnTo>
                      <a:pt x="1060" y="763"/>
                    </a:lnTo>
                    <a:lnTo>
                      <a:pt x="1117" y="740"/>
                    </a:lnTo>
                    <a:lnTo>
                      <a:pt x="1173" y="717"/>
                    </a:lnTo>
                    <a:lnTo>
                      <a:pt x="1200" y="704"/>
                    </a:lnTo>
                    <a:lnTo>
                      <a:pt x="1237" y="740"/>
                    </a:lnTo>
                    <a:lnTo>
                      <a:pt x="1194" y="797"/>
                    </a:lnTo>
                    <a:lnTo>
                      <a:pt x="1147" y="851"/>
                    </a:lnTo>
                    <a:lnTo>
                      <a:pt x="1095" y="901"/>
                    </a:lnTo>
                    <a:lnTo>
                      <a:pt x="1041" y="947"/>
                    </a:lnTo>
                    <a:lnTo>
                      <a:pt x="983" y="989"/>
                    </a:lnTo>
                    <a:lnTo>
                      <a:pt x="922" y="1027"/>
                    </a:lnTo>
                    <a:lnTo>
                      <a:pt x="858" y="1062"/>
                    </a:lnTo>
                    <a:lnTo>
                      <a:pt x="794" y="1094"/>
                    </a:lnTo>
                    <a:lnTo>
                      <a:pt x="728" y="1123"/>
                    </a:lnTo>
                    <a:lnTo>
                      <a:pt x="661" y="1147"/>
                    </a:lnTo>
                    <a:lnTo>
                      <a:pt x="594" y="1169"/>
                    </a:lnTo>
                    <a:lnTo>
                      <a:pt x="491" y="1196"/>
                    </a:lnTo>
                    <a:lnTo>
                      <a:pt x="386" y="1217"/>
                    </a:lnTo>
                    <a:lnTo>
                      <a:pt x="280" y="1229"/>
                    </a:lnTo>
                    <a:lnTo>
                      <a:pt x="174" y="1235"/>
                    </a:lnTo>
                    <a:lnTo>
                      <a:pt x="151" y="1235"/>
                    </a:lnTo>
                    <a:lnTo>
                      <a:pt x="128" y="1233"/>
                    </a:lnTo>
                    <a:lnTo>
                      <a:pt x="106" y="1228"/>
                    </a:lnTo>
                    <a:lnTo>
                      <a:pt x="80" y="1217"/>
                    </a:lnTo>
                    <a:lnTo>
                      <a:pt x="57" y="1201"/>
                    </a:lnTo>
                    <a:lnTo>
                      <a:pt x="36" y="1182"/>
                    </a:lnTo>
                    <a:lnTo>
                      <a:pt x="21" y="1159"/>
                    </a:lnTo>
                    <a:lnTo>
                      <a:pt x="8" y="1134"/>
                    </a:lnTo>
                    <a:lnTo>
                      <a:pt x="1" y="1106"/>
                    </a:lnTo>
                    <a:lnTo>
                      <a:pt x="0" y="1073"/>
                    </a:lnTo>
                    <a:lnTo>
                      <a:pt x="0" y="1041"/>
                    </a:lnTo>
                    <a:lnTo>
                      <a:pt x="6" y="947"/>
                    </a:lnTo>
                    <a:lnTo>
                      <a:pt x="18" y="855"/>
                    </a:lnTo>
                    <a:lnTo>
                      <a:pt x="35" y="762"/>
                    </a:lnTo>
                    <a:lnTo>
                      <a:pt x="57" y="671"/>
                    </a:lnTo>
                    <a:lnTo>
                      <a:pt x="85" y="582"/>
                    </a:lnTo>
                    <a:lnTo>
                      <a:pt x="115" y="501"/>
                    </a:lnTo>
                    <a:lnTo>
                      <a:pt x="150" y="421"/>
                    </a:lnTo>
                    <a:lnTo>
                      <a:pt x="190" y="345"/>
                    </a:lnTo>
                    <a:lnTo>
                      <a:pt x="235" y="270"/>
                    </a:lnTo>
                    <a:lnTo>
                      <a:pt x="285" y="200"/>
                    </a:lnTo>
                    <a:lnTo>
                      <a:pt x="331" y="144"/>
                    </a:lnTo>
                    <a:lnTo>
                      <a:pt x="382" y="92"/>
                    </a:lnTo>
                    <a:lnTo>
                      <a:pt x="438" y="44"/>
                    </a:lnTo>
                    <a:lnTo>
                      <a:pt x="49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82" name="Freeform 1276">
                <a:extLst>
                  <a:ext uri="{FF2B5EF4-FFF2-40B4-BE49-F238E27FC236}">
                    <a16:creationId xmlns:a16="http://schemas.microsoft.com/office/drawing/2014/main" id="{0A900EE5-2157-2F53-2527-79B80CD58AC4}"/>
                  </a:ext>
                </a:extLst>
              </p:cNvPr>
              <p:cNvSpPr>
                <a:spLocks noEditPoints="1"/>
              </p:cNvSpPr>
              <p:nvPr/>
            </p:nvSpPr>
            <p:spPr bwMode="auto">
              <a:xfrm>
                <a:off x="5766" y="3626"/>
                <a:ext cx="1731" cy="1729"/>
              </a:xfrm>
              <a:custGeom>
                <a:avLst/>
                <a:gdLst>
                  <a:gd name="T0" fmla="*/ 1977 w 3461"/>
                  <a:gd name="T1" fmla="*/ 939 h 3456"/>
                  <a:gd name="T2" fmla="*/ 1837 w 3461"/>
                  <a:gd name="T3" fmla="*/ 996 h 3456"/>
                  <a:gd name="T4" fmla="*/ 1719 w 3461"/>
                  <a:gd name="T5" fmla="*/ 1101 h 3456"/>
                  <a:gd name="T6" fmla="*/ 1646 w 3461"/>
                  <a:gd name="T7" fmla="*/ 1235 h 3456"/>
                  <a:gd name="T8" fmla="*/ 1621 w 3461"/>
                  <a:gd name="T9" fmla="*/ 1382 h 3456"/>
                  <a:gd name="T10" fmla="*/ 1646 w 3461"/>
                  <a:gd name="T11" fmla="*/ 1529 h 3456"/>
                  <a:gd name="T12" fmla="*/ 1719 w 3461"/>
                  <a:gd name="T13" fmla="*/ 1665 h 3456"/>
                  <a:gd name="T14" fmla="*/ 1837 w 3461"/>
                  <a:gd name="T15" fmla="*/ 1770 h 3456"/>
                  <a:gd name="T16" fmla="*/ 1977 w 3461"/>
                  <a:gd name="T17" fmla="*/ 1826 h 3456"/>
                  <a:gd name="T18" fmla="*/ 2127 w 3461"/>
                  <a:gd name="T19" fmla="*/ 1835 h 3456"/>
                  <a:gd name="T20" fmla="*/ 2270 w 3461"/>
                  <a:gd name="T21" fmla="*/ 1794 h 3456"/>
                  <a:gd name="T22" fmla="*/ 2399 w 3461"/>
                  <a:gd name="T23" fmla="*/ 1705 h 3456"/>
                  <a:gd name="T24" fmla="*/ 2488 w 3461"/>
                  <a:gd name="T25" fmla="*/ 1577 h 3456"/>
                  <a:gd name="T26" fmla="*/ 2529 w 3461"/>
                  <a:gd name="T27" fmla="*/ 1433 h 3456"/>
                  <a:gd name="T28" fmla="*/ 2521 w 3461"/>
                  <a:gd name="T29" fmla="*/ 1283 h 3456"/>
                  <a:gd name="T30" fmla="*/ 2464 w 3461"/>
                  <a:gd name="T31" fmla="*/ 1143 h 3456"/>
                  <a:gd name="T32" fmla="*/ 2359 w 3461"/>
                  <a:gd name="T33" fmla="*/ 1026 h 3456"/>
                  <a:gd name="T34" fmla="*/ 2225 w 3461"/>
                  <a:gd name="T35" fmla="*/ 952 h 3456"/>
                  <a:gd name="T36" fmla="*/ 2076 w 3461"/>
                  <a:gd name="T37" fmla="*/ 928 h 3456"/>
                  <a:gd name="T38" fmla="*/ 3351 w 3461"/>
                  <a:gd name="T39" fmla="*/ 2 h 3456"/>
                  <a:gd name="T40" fmla="*/ 3421 w 3461"/>
                  <a:gd name="T41" fmla="*/ 40 h 3456"/>
                  <a:gd name="T42" fmla="*/ 3459 w 3461"/>
                  <a:gd name="T43" fmla="*/ 111 h 3456"/>
                  <a:gd name="T44" fmla="*/ 3457 w 3461"/>
                  <a:gd name="T45" fmla="*/ 256 h 3456"/>
                  <a:gd name="T46" fmla="*/ 3444 w 3461"/>
                  <a:gd name="T47" fmla="*/ 471 h 3456"/>
                  <a:gd name="T48" fmla="*/ 3416 w 3461"/>
                  <a:gd name="T49" fmla="*/ 722 h 3456"/>
                  <a:gd name="T50" fmla="*/ 3372 w 3461"/>
                  <a:gd name="T51" fmla="*/ 997 h 3456"/>
                  <a:gd name="T52" fmla="*/ 3304 w 3461"/>
                  <a:gd name="T53" fmla="*/ 1283 h 3456"/>
                  <a:gd name="T54" fmla="*/ 3210 w 3461"/>
                  <a:gd name="T55" fmla="*/ 1569 h 3456"/>
                  <a:gd name="T56" fmla="*/ 3083 w 3461"/>
                  <a:gd name="T57" fmla="*/ 1845 h 3456"/>
                  <a:gd name="T58" fmla="*/ 2922 w 3461"/>
                  <a:gd name="T59" fmla="*/ 2094 h 3456"/>
                  <a:gd name="T60" fmla="*/ 2738 w 3461"/>
                  <a:gd name="T61" fmla="*/ 2296 h 3456"/>
                  <a:gd name="T62" fmla="*/ 2592 w 3461"/>
                  <a:gd name="T63" fmla="*/ 2431 h 3456"/>
                  <a:gd name="T64" fmla="*/ 2457 w 3461"/>
                  <a:gd name="T65" fmla="*/ 2538 h 3456"/>
                  <a:gd name="T66" fmla="*/ 2318 w 3461"/>
                  <a:gd name="T67" fmla="*/ 2635 h 3456"/>
                  <a:gd name="T68" fmla="*/ 2156 w 3461"/>
                  <a:gd name="T69" fmla="*/ 2738 h 3456"/>
                  <a:gd name="T70" fmla="*/ 2003 w 3461"/>
                  <a:gd name="T71" fmla="*/ 2833 h 3456"/>
                  <a:gd name="T72" fmla="*/ 1849 w 3461"/>
                  <a:gd name="T73" fmla="*/ 2931 h 3456"/>
                  <a:gd name="T74" fmla="*/ 1665 w 3461"/>
                  <a:gd name="T75" fmla="*/ 3049 h 3456"/>
                  <a:gd name="T76" fmla="*/ 1449 w 3461"/>
                  <a:gd name="T77" fmla="*/ 3193 h 3456"/>
                  <a:gd name="T78" fmla="*/ 1193 w 3461"/>
                  <a:gd name="T79" fmla="*/ 3366 h 3456"/>
                  <a:gd name="T80" fmla="*/ 1048 w 3461"/>
                  <a:gd name="T81" fmla="*/ 3453 h 3456"/>
                  <a:gd name="T82" fmla="*/ 969 w 3461"/>
                  <a:gd name="T83" fmla="*/ 3445 h 3456"/>
                  <a:gd name="T84" fmla="*/ 40 w 3461"/>
                  <a:gd name="T85" fmla="*/ 2534 h 3456"/>
                  <a:gd name="T86" fmla="*/ 3 w 3461"/>
                  <a:gd name="T87" fmla="*/ 2463 h 3456"/>
                  <a:gd name="T88" fmla="*/ 11 w 3461"/>
                  <a:gd name="T89" fmla="*/ 2383 h 3456"/>
                  <a:gd name="T90" fmla="*/ 152 w 3461"/>
                  <a:gd name="T91" fmla="*/ 2175 h 3456"/>
                  <a:gd name="T92" fmla="*/ 315 w 3461"/>
                  <a:gd name="T93" fmla="*/ 1934 h 3456"/>
                  <a:gd name="T94" fmla="*/ 449 w 3461"/>
                  <a:gd name="T95" fmla="*/ 1729 h 3456"/>
                  <a:gd name="T96" fmla="*/ 560 w 3461"/>
                  <a:gd name="T97" fmla="*/ 1556 h 3456"/>
                  <a:gd name="T98" fmla="*/ 653 w 3461"/>
                  <a:gd name="T99" fmla="*/ 1409 h 3456"/>
                  <a:gd name="T100" fmla="*/ 755 w 3461"/>
                  <a:gd name="T101" fmla="*/ 1246 h 3456"/>
                  <a:gd name="T102" fmla="*/ 855 w 3461"/>
                  <a:gd name="T103" fmla="*/ 1094 h 3456"/>
                  <a:gd name="T104" fmla="*/ 953 w 3461"/>
                  <a:gd name="T105" fmla="*/ 957 h 3456"/>
                  <a:gd name="T106" fmla="*/ 1068 w 3461"/>
                  <a:gd name="T107" fmla="*/ 822 h 3456"/>
                  <a:gd name="T108" fmla="*/ 1215 w 3461"/>
                  <a:gd name="T109" fmla="*/ 667 h 3456"/>
                  <a:gd name="T110" fmla="*/ 1442 w 3461"/>
                  <a:gd name="T111" fmla="*/ 480 h 3456"/>
                  <a:gd name="T112" fmla="*/ 1704 w 3461"/>
                  <a:gd name="T113" fmla="*/ 332 h 3456"/>
                  <a:gd name="T114" fmla="*/ 1983 w 3461"/>
                  <a:gd name="T115" fmla="*/ 217 h 3456"/>
                  <a:gd name="T116" fmla="*/ 2272 w 3461"/>
                  <a:gd name="T117" fmla="*/ 131 h 3456"/>
                  <a:gd name="T118" fmla="*/ 2556 w 3461"/>
                  <a:gd name="T119" fmla="*/ 72 h 3456"/>
                  <a:gd name="T120" fmla="*/ 2824 w 3461"/>
                  <a:gd name="T121" fmla="*/ 34 h 3456"/>
                  <a:gd name="T122" fmla="*/ 3065 w 3461"/>
                  <a:gd name="T123" fmla="*/ 11 h 3456"/>
                  <a:gd name="T124" fmla="*/ 3265 w 3461"/>
                  <a:gd name="T125" fmla="*/ 1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61" h="3456">
                    <a:moveTo>
                      <a:pt x="2076" y="928"/>
                    </a:moveTo>
                    <a:lnTo>
                      <a:pt x="2026" y="931"/>
                    </a:lnTo>
                    <a:lnTo>
                      <a:pt x="1977" y="939"/>
                    </a:lnTo>
                    <a:lnTo>
                      <a:pt x="1928" y="952"/>
                    </a:lnTo>
                    <a:lnTo>
                      <a:pt x="1881" y="972"/>
                    </a:lnTo>
                    <a:lnTo>
                      <a:pt x="1837" y="996"/>
                    </a:lnTo>
                    <a:lnTo>
                      <a:pt x="1794" y="1026"/>
                    </a:lnTo>
                    <a:lnTo>
                      <a:pt x="1754" y="1061"/>
                    </a:lnTo>
                    <a:lnTo>
                      <a:pt x="1719" y="1101"/>
                    </a:lnTo>
                    <a:lnTo>
                      <a:pt x="1689" y="1143"/>
                    </a:lnTo>
                    <a:lnTo>
                      <a:pt x="1665" y="1188"/>
                    </a:lnTo>
                    <a:lnTo>
                      <a:pt x="1646" y="1235"/>
                    </a:lnTo>
                    <a:lnTo>
                      <a:pt x="1632" y="1283"/>
                    </a:lnTo>
                    <a:lnTo>
                      <a:pt x="1624" y="1333"/>
                    </a:lnTo>
                    <a:lnTo>
                      <a:pt x="1621" y="1382"/>
                    </a:lnTo>
                    <a:lnTo>
                      <a:pt x="1624" y="1433"/>
                    </a:lnTo>
                    <a:lnTo>
                      <a:pt x="1632" y="1481"/>
                    </a:lnTo>
                    <a:lnTo>
                      <a:pt x="1646" y="1529"/>
                    </a:lnTo>
                    <a:lnTo>
                      <a:pt x="1665" y="1577"/>
                    </a:lnTo>
                    <a:lnTo>
                      <a:pt x="1689" y="1622"/>
                    </a:lnTo>
                    <a:lnTo>
                      <a:pt x="1719" y="1665"/>
                    </a:lnTo>
                    <a:lnTo>
                      <a:pt x="1754" y="1705"/>
                    </a:lnTo>
                    <a:lnTo>
                      <a:pt x="1794" y="1740"/>
                    </a:lnTo>
                    <a:lnTo>
                      <a:pt x="1837" y="1770"/>
                    </a:lnTo>
                    <a:lnTo>
                      <a:pt x="1881" y="1794"/>
                    </a:lnTo>
                    <a:lnTo>
                      <a:pt x="1928" y="1813"/>
                    </a:lnTo>
                    <a:lnTo>
                      <a:pt x="1977" y="1826"/>
                    </a:lnTo>
                    <a:lnTo>
                      <a:pt x="2026" y="1835"/>
                    </a:lnTo>
                    <a:lnTo>
                      <a:pt x="2076" y="1837"/>
                    </a:lnTo>
                    <a:lnTo>
                      <a:pt x="2127" y="1835"/>
                    </a:lnTo>
                    <a:lnTo>
                      <a:pt x="2175" y="1826"/>
                    </a:lnTo>
                    <a:lnTo>
                      <a:pt x="2225" y="1813"/>
                    </a:lnTo>
                    <a:lnTo>
                      <a:pt x="2270" y="1794"/>
                    </a:lnTo>
                    <a:lnTo>
                      <a:pt x="2316" y="1770"/>
                    </a:lnTo>
                    <a:lnTo>
                      <a:pt x="2359" y="1740"/>
                    </a:lnTo>
                    <a:lnTo>
                      <a:pt x="2399" y="1705"/>
                    </a:lnTo>
                    <a:lnTo>
                      <a:pt x="2434" y="1665"/>
                    </a:lnTo>
                    <a:lnTo>
                      <a:pt x="2464" y="1622"/>
                    </a:lnTo>
                    <a:lnTo>
                      <a:pt x="2488" y="1577"/>
                    </a:lnTo>
                    <a:lnTo>
                      <a:pt x="2507" y="1529"/>
                    </a:lnTo>
                    <a:lnTo>
                      <a:pt x="2521" y="1481"/>
                    </a:lnTo>
                    <a:lnTo>
                      <a:pt x="2529" y="1433"/>
                    </a:lnTo>
                    <a:lnTo>
                      <a:pt x="2532" y="1382"/>
                    </a:lnTo>
                    <a:lnTo>
                      <a:pt x="2529" y="1333"/>
                    </a:lnTo>
                    <a:lnTo>
                      <a:pt x="2521" y="1283"/>
                    </a:lnTo>
                    <a:lnTo>
                      <a:pt x="2507" y="1235"/>
                    </a:lnTo>
                    <a:lnTo>
                      <a:pt x="2488" y="1188"/>
                    </a:lnTo>
                    <a:lnTo>
                      <a:pt x="2464" y="1143"/>
                    </a:lnTo>
                    <a:lnTo>
                      <a:pt x="2434" y="1101"/>
                    </a:lnTo>
                    <a:lnTo>
                      <a:pt x="2399" y="1061"/>
                    </a:lnTo>
                    <a:lnTo>
                      <a:pt x="2359" y="1026"/>
                    </a:lnTo>
                    <a:lnTo>
                      <a:pt x="2316" y="996"/>
                    </a:lnTo>
                    <a:lnTo>
                      <a:pt x="2270" y="972"/>
                    </a:lnTo>
                    <a:lnTo>
                      <a:pt x="2225" y="952"/>
                    </a:lnTo>
                    <a:lnTo>
                      <a:pt x="2175" y="939"/>
                    </a:lnTo>
                    <a:lnTo>
                      <a:pt x="2127" y="931"/>
                    </a:lnTo>
                    <a:lnTo>
                      <a:pt x="2076" y="928"/>
                    </a:lnTo>
                    <a:close/>
                    <a:moveTo>
                      <a:pt x="3322" y="0"/>
                    </a:moveTo>
                    <a:lnTo>
                      <a:pt x="3325" y="0"/>
                    </a:lnTo>
                    <a:lnTo>
                      <a:pt x="3351" y="2"/>
                    </a:lnTo>
                    <a:lnTo>
                      <a:pt x="3377" y="10"/>
                    </a:lnTo>
                    <a:lnTo>
                      <a:pt x="3401" y="23"/>
                    </a:lnTo>
                    <a:lnTo>
                      <a:pt x="3421" y="40"/>
                    </a:lnTo>
                    <a:lnTo>
                      <a:pt x="3438" y="60"/>
                    </a:lnTo>
                    <a:lnTo>
                      <a:pt x="3451" y="86"/>
                    </a:lnTo>
                    <a:lnTo>
                      <a:pt x="3459" y="111"/>
                    </a:lnTo>
                    <a:lnTo>
                      <a:pt x="3461" y="139"/>
                    </a:lnTo>
                    <a:lnTo>
                      <a:pt x="3460" y="194"/>
                    </a:lnTo>
                    <a:lnTo>
                      <a:pt x="3457" y="256"/>
                    </a:lnTo>
                    <a:lnTo>
                      <a:pt x="3454" y="323"/>
                    </a:lnTo>
                    <a:lnTo>
                      <a:pt x="3450" y="395"/>
                    </a:lnTo>
                    <a:lnTo>
                      <a:pt x="3444" y="471"/>
                    </a:lnTo>
                    <a:lnTo>
                      <a:pt x="3437" y="552"/>
                    </a:lnTo>
                    <a:lnTo>
                      <a:pt x="3427" y="635"/>
                    </a:lnTo>
                    <a:lnTo>
                      <a:pt x="3416" y="722"/>
                    </a:lnTo>
                    <a:lnTo>
                      <a:pt x="3404" y="811"/>
                    </a:lnTo>
                    <a:lnTo>
                      <a:pt x="3389" y="903"/>
                    </a:lnTo>
                    <a:lnTo>
                      <a:pt x="3372" y="997"/>
                    </a:lnTo>
                    <a:lnTo>
                      <a:pt x="3351" y="1091"/>
                    </a:lnTo>
                    <a:lnTo>
                      <a:pt x="3329" y="1187"/>
                    </a:lnTo>
                    <a:lnTo>
                      <a:pt x="3304" y="1283"/>
                    </a:lnTo>
                    <a:lnTo>
                      <a:pt x="3275" y="1380"/>
                    </a:lnTo>
                    <a:lnTo>
                      <a:pt x="3244" y="1475"/>
                    </a:lnTo>
                    <a:lnTo>
                      <a:pt x="3210" y="1569"/>
                    </a:lnTo>
                    <a:lnTo>
                      <a:pt x="3171" y="1663"/>
                    </a:lnTo>
                    <a:lnTo>
                      <a:pt x="3129" y="1755"/>
                    </a:lnTo>
                    <a:lnTo>
                      <a:pt x="3083" y="1845"/>
                    </a:lnTo>
                    <a:lnTo>
                      <a:pt x="3033" y="1932"/>
                    </a:lnTo>
                    <a:lnTo>
                      <a:pt x="2980" y="2015"/>
                    </a:lnTo>
                    <a:lnTo>
                      <a:pt x="2922" y="2094"/>
                    </a:lnTo>
                    <a:lnTo>
                      <a:pt x="2859" y="2172"/>
                    </a:lnTo>
                    <a:lnTo>
                      <a:pt x="2793" y="2243"/>
                    </a:lnTo>
                    <a:lnTo>
                      <a:pt x="2738" y="2296"/>
                    </a:lnTo>
                    <a:lnTo>
                      <a:pt x="2686" y="2346"/>
                    </a:lnTo>
                    <a:lnTo>
                      <a:pt x="2638" y="2390"/>
                    </a:lnTo>
                    <a:lnTo>
                      <a:pt x="2592" y="2431"/>
                    </a:lnTo>
                    <a:lnTo>
                      <a:pt x="2546" y="2469"/>
                    </a:lnTo>
                    <a:lnTo>
                      <a:pt x="2501" y="2504"/>
                    </a:lnTo>
                    <a:lnTo>
                      <a:pt x="2457" y="2538"/>
                    </a:lnTo>
                    <a:lnTo>
                      <a:pt x="2412" y="2571"/>
                    </a:lnTo>
                    <a:lnTo>
                      <a:pt x="2366" y="2603"/>
                    </a:lnTo>
                    <a:lnTo>
                      <a:pt x="2318" y="2635"/>
                    </a:lnTo>
                    <a:lnTo>
                      <a:pt x="2267" y="2668"/>
                    </a:lnTo>
                    <a:lnTo>
                      <a:pt x="2214" y="2702"/>
                    </a:lnTo>
                    <a:lnTo>
                      <a:pt x="2156" y="2738"/>
                    </a:lnTo>
                    <a:lnTo>
                      <a:pt x="2094" y="2777"/>
                    </a:lnTo>
                    <a:lnTo>
                      <a:pt x="2050" y="2804"/>
                    </a:lnTo>
                    <a:lnTo>
                      <a:pt x="2003" y="2833"/>
                    </a:lnTo>
                    <a:lnTo>
                      <a:pt x="1955" y="2865"/>
                    </a:lnTo>
                    <a:lnTo>
                      <a:pt x="1903" y="2897"/>
                    </a:lnTo>
                    <a:lnTo>
                      <a:pt x="1849" y="2931"/>
                    </a:lnTo>
                    <a:lnTo>
                      <a:pt x="1791" y="2969"/>
                    </a:lnTo>
                    <a:lnTo>
                      <a:pt x="1729" y="3007"/>
                    </a:lnTo>
                    <a:lnTo>
                      <a:pt x="1665" y="3049"/>
                    </a:lnTo>
                    <a:lnTo>
                      <a:pt x="1597" y="3094"/>
                    </a:lnTo>
                    <a:lnTo>
                      <a:pt x="1525" y="3142"/>
                    </a:lnTo>
                    <a:lnTo>
                      <a:pt x="1449" y="3193"/>
                    </a:lnTo>
                    <a:lnTo>
                      <a:pt x="1368" y="3247"/>
                    </a:lnTo>
                    <a:lnTo>
                      <a:pt x="1283" y="3304"/>
                    </a:lnTo>
                    <a:lnTo>
                      <a:pt x="1193" y="3366"/>
                    </a:lnTo>
                    <a:lnTo>
                      <a:pt x="1099" y="3431"/>
                    </a:lnTo>
                    <a:lnTo>
                      <a:pt x="1074" y="3445"/>
                    </a:lnTo>
                    <a:lnTo>
                      <a:pt x="1048" y="3453"/>
                    </a:lnTo>
                    <a:lnTo>
                      <a:pt x="1021" y="3456"/>
                    </a:lnTo>
                    <a:lnTo>
                      <a:pt x="994" y="3454"/>
                    </a:lnTo>
                    <a:lnTo>
                      <a:pt x="969" y="3445"/>
                    </a:lnTo>
                    <a:lnTo>
                      <a:pt x="946" y="3433"/>
                    </a:lnTo>
                    <a:lnTo>
                      <a:pt x="924" y="3415"/>
                    </a:lnTo>
                    <a:lnTo>
                      <a:pt x="40" y="2534"/>
                    </a:lnTo>
                    <a:lnTo>
                      <a:pt x="23" y="2512"/>
                    </a:lnTo>
                    <a:lnTo>
                      <a:pt x="10" y="2488"/>
                    </a:lnTo>
                    <a:lnTo>
                      <a:pt x="3" y="2463"/>
                    </a:lnTo>
                    <a:lnTo>
                      <a:pt x="0" y="2436"/>
                    </a:lnTo>
                    <a:lnTo>
                      <a:pt x="3" y="2408"/>
                    </a:lnTo>
                    <a:lnTo>
                      <a:pt x="11" y="2383"/>
                    </a:lnTo>
                    <a:lnTo>
                      <a:pt x="25" y="2359"/>
                    </a:lnTo>
                    <a:lnTo>
                      <a:pt x="90" y="2265"/>
                    </a:lnTo>
                    <a:lnTo>
                      <a:pt x="152" y="2175"/>
                    </a:lnTo>
                    <a:lnTo>
                      <a:pt x="210" y="2090"/>
                    </a:lnTo>
                    <a:lnTo>
                      <a:pt x="264" y="2010"/>
                    </a:lnTo>
                    <a:lnTo>
                      <a:pt x="315" y="1934"/>
                    </a:lnTo>
                    <a:lnTo>
                      <a:pt x="362" y="1861"/>
                    </a:lnTo>
                    <a:lnTo>
                      <a:pt x="407" y="1794"/>
                    </a:lnTo>
                    <a:lnTo>
                      <a:pt x="449" y="1729"/>
                    </a:lnTo>
                    <a:lnTo>
                      <a:pt x="489" y="1668"/>
                    </a:lnTo>
                    <a:lnTo>
                      <a:pt x="525" y="1610"/>
                    </a:lnTo>
                    <a:lnTo>
                      <a:pt x="560" y="1556"/>
                    </a:lnTo>
                    <a:lnTo>
                      <a:pt x="593" y="1504"/>
                    </a:lnTo>
                    <a:lnTo>
                      <a:pt x="624" y="1456"/>
                    </a:lnTo>
                    <a:lnTo>
                      <a:pt x="653" y="1409"/>
                    </a:lnTo>
                    <a:lnTo>
                      <a:pt x="681" y="1365"/>
                    </a:lnTo>
                    <a:lnTo>
                      <a:pt x="718" y="1303"/>
                    </a:lnTo>
                    <a:lnTo>
                      <a:pt x="755" y="1246"/>
                    </a:lnTo>
                    <a:lnTo>
                      <a:pt x="790" y="1193"/>
                    </a:lnTo>
                    <a:lnTo>
                      <a:pt x="822" y="1142"/>
                    </a:lnTo>
                    <a:lnTo>
                      <a:pt x="855" y="1094"/>
                    </a:lnTo>
                    <a:lnTo>
                      <a:pt x="886" y="1048"/>
                    </a:lnTo>
                    <a:lnTo>
                      <a:pt x="919" y="1002"/>
                    </a:lnTo>
                    <a:lnTo>
                      <a:pt x="953" y="957"/>
                    </a:lnTo>
                    <a:lnTo>
                      <a:pt x="989" y="914"/>
                    </a:lnTo>
                    <a:lnTo>
                      <a:pt x="1027" y="868"/>
                    </a:lnTo>
                    <a:lnTo>
                      <a:pt x="1068" y="822"/>
                    </a:lnTo>
                    <a:lnTo>
                      <a:pt x="1112" y="773"/>
                    </a:lnTo>
                    <a:lnTo>
                      <a:pt x="1161" y="722"/>
                    </a:lnTo>
                    <a:lnTo>
                      <a:pt x="1215" y="667"/>
                    </a:lnTo>
                    <a:lnTo>
                      <a:pt x="1287" y="601"/>
                    </a:lnTo>
                    <a:lnTo>
                      <a:pt x="1363" y="538"/>
                    </a:lnTo>
                    <a:lnTo>
                      <a:pt x="1442" y="480"/>
                    </a:lnTo>
                    <a:lnTo>
                      <a:pt x="1527" y="427"/>
                    </a:lnTo>
                    <a:lnTo>
                      <a:pt x="1613" y="378"/>
                    </a:lnTo>
                    <a:lnTo>
                      <a:pt x="1704" y="332"/>
                    </a:lnTo>
                    <a:lnTo>
                      <a:pt x="1794" y="290"/>
                    </a:lnTo>
                    <a:lnTo>
                      <a:pt x="1889" y="252"/>
                    </a:lnTo>
                    <a:lnTo>
                      <a:pt x="1983" y="217"/>
                    </a:lnTo>
                    <a:lnTo>
                      <a:pt x="2080" y="186"/>
                    </a:lnTo>
                    <a:lnTo>
                      <a:pt x="2175" y="157"/>
                    </a:lnTo>
                    <a:lnTo>
                      <a:pt x="2272" y="131"/>
                    </a:lnTo>
                    <a:lnTo>
                      <a:pt x="2367" y="110"/>
                    </a:lnTo>
                    <a:lnTo>
                      <a:pt x="2463" y="89"/>
                    </a:lnTo>
                    <a:lnTo>
                      <a:pt x="2556" y="72"/>
                    </a:lnTo>
                    <a:lnTo>
                      <a:pt x="2648" y="57"/>
                    </a:lnTo>
                    <a:lnTo>
                      <a:pt x="2737" y="45"/>
                    </a:lnTo>
                    <a:lnTo>
                      <a:pt x="2824" y="34"/>
                    </a:lnTo>
                    <a:lnTo>
                      <a:pt x="2909" y="24"/>
                    </a:lnTo>
                    <a:lnTo>
                      <a:pt x="2988" y="17"/>
                    </a:lnTo>
                    <a:lnTo>
                      <a:pt x="3065" y="11"/>
                    </a:lnTo>
                    <a:lnTo>
                      <a:pt x="3137" y="6"/>
                    </a:lnTo>
                    <a:lnTo>
                      <a:pt x="3204" y="3"/>
                    </a:lnTo>
                    <a:lnTo>
                      <a:pt x="3265" y="1"/>
                    </a:lnTo>
                    <a:lnTo>
                      <a:pt x="332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grpSp>
          <p:nvGrpSpPr>
            <p:cNvPr id="483" name="Group 1307">
              <a:extLst>
                <a:ext uri="{FF2B5EF4-FFF2-40B4-BE49-F238E27FC236}">
                  <a16:creationId xmlns:a16="http://schemas.microsoft.com/office/drawing/2014/main" id="{E1CA283F-9B34-CD71-0004-0A52C42A25A2}"/>
                </a:ext>
              </a:extLst>
            </p:cNvPr>
            <p:cNvGrpSpPr>
              <a:grpSpLocks noChangeAspect="1"/>
            </p:cNvGrpSpPr>
            <p:nvPr/>
          </p:nvGrpSpPr>
          <p:grpSpPr bwMode="auto">
            <a:xfrm>
              <a:off x="7133471" y="4805233"/>
              <a:ext cx="370767" cy="383840"/>
              <a:chOff x="-2328" y="2797"/>
              <a:chExt cx="1418" cy="1468"/>
            </a:xfrm>
            <a:solidFill>
              <a:schemeClr val="bg1"/>
            </a:solidFill>
          </p:grpSpPr>
          <p:sp>
            <p:nvSpPr>
              <p:cNvPr id="484" name="Freeform 1309">
                <a:extLst>
                  <a:ext uri="{FF2B5EF4-FFF2-40B4-BE49-F238E27FC236}">
                    <a16:creationId xmlns:a16="http://schemas.microsoft.com/office/drawing/2014/main" id="{8C8BE3D6-8D39-640C-7808-D64264A0D636}"/>
                  </a:ext>
                </a:extLst>
              </p:cNvPr>
              <p:cNvSpPr>
                <a:spLocks noEditPoints="1"/>
              </p:cNvSpPr>
              <p:nvPr/>
            </p:nvSpPr>
            <p:spPr bwMode="auto">
              <a:xfrm>
                <a:off x="-1997" y="3129"/>
                <a:ext cx="757" cy="917"/>
              </a:xfrm>
              <a:custGeom>
                <a:avLst/>
                <a:gdLst>
                  <a:gd name="T0" fmla="*/ 975 w 2272"/>
                  <a:gd name="T1" fmla="*/ 305 h 2751"/>
                  <a:gd name="T2" fmla="*/ 753 w 2272"/>
                  <a:gd name="T3" fmla="*/ 380 h 2751"/>
                  <a:gd name="T4" fmla="*/ 564 w 2272"/>
                  <a:gd name="T5" fmla="*/ 512 h 2751"/>
                  <a:gd name="T6" fmla="*/ 416 w 2272"/>
                  <a:gd name="T7" fmla="*/ 689 h 2751"/>
                  <a:gd name="T8" fmla="*/ 321 w 2272"/>
                  <a:gd name="T9" fmla="*/ 901 h 2751"/>
                  <a:gd name="T10" fmla="*/ 287 w 2272"/>
                  <a:gd name="T11" fmla="*/ 1140 h 2751"/>
                  <a:gd name="T12" fmla="*/ 321 w 2272"/>
                  <a:gd name="T13" fmla="*/ 1378 h 2751"/>
                  <a:gd name="T14" fmla="*/ 421 w 2272"/>
                  <a:gd name="T15" fmla="*/ 1597 h 2751"/>
                  <a:gd name="T16" fmla="*/ 560 w 2272"/>
                  <a:gd name="T17" fmla="*/ 1773 h 2751"/>
                  <a:gd name="T18" fmla="*/ 642 w 2272"/>
                  <a:gd name="T19" fmla="*/ 1870 h 2751"/>
                  <a:gd name="T20" fmla="*/ 761 w 2272"/>
                  <a:gd name="T21" fmla="*/ 2032 h 2751"/>
                  <a:gd name="T22" fmla="*/ 857 w 2272"/>
                  <a:gd name="T23" fmla="*/ 2222 h 2751"/>
                  <a:gd name="T24" fmla="*/ 888 w 2272"/>
                  <a:gd name="T25" fmla="*/ 2330 h 2751"/>
                  <a:gd name="T26" fmla="*/ 897 w 2272"/>
                  <a:gd name="T27" fmla="*/ 2420 h 2751"/>
                  <a:gd name="T28" fmla="*/ 1367 w 2272"/>
                  <a:gd name="T29" fmla="*/ 2423 h 2751"/>
                  <a:gd name="T30" fmla="*/ 1377 w 2272"/>
                  <a:gd name="T31" fmla="*/ 2336 h 2751"/>
                  <a:gd name="T32" fmla="*/ 1408 w 2272"/>
                  <a:gd name="T33" fmla="*/ 2231 h 2751"/>
                  <a:gd name="T34" fmla="*/ 1504 w 2272"/>
                  <a:gd name="T35" fmla="*/ 2041 h 2751"/>
                  <a:gd name="T36" fmla="*/ 1629 w 2272"/>
                  <a:gd name="T37" fmla="*/ 1872 h 2751"/>
                  <a:gd name="T38" fmla="*/ 1721 w 2272"/>
                  <a:gd name="T39" fmla="*/ 1762 h 2751"/>
                  <a:gd name="T40" fmla="*/ 1850 w 2272"/>
                  <a:gd name="T41" fmla="*/ 1598 h 2751"/>
                  <a:gd name="T42" fmla="*/ 1949 w 2272"/>
                  <a:gd name="T43" fmla="*/ 1380 h 2751"/>
                  <a:gd name="T44" fmla="*/ 1984 w 2272"/>
                  <a:gd name="T45" fmla="*/ 1140 h 2751"/>
                  <a:gd name="T46" fmla="*/ 1949 w 2272"/>
                  <a:gd name="T47" fmla="*/ 901 h 2751"/>
                  <a:gd name="T48" fmla="*/ 1854 w 2272"/>
                  <a:gd name="T49" fmla="*/ 689 h 2751"/>
                  <a:gd name="T50" fmla="*/ 1707 w 2272"/>
                  <a:gd name="T51" fmla="*/ 512 h 2751"/>
                  <a:gd name="T52" fmla="*/ 1518 w 2272"/>
                  <a:gd name="T53" fmla="*/ 380 h 2751"/>
                  <a:gd name="T54" fmla="*/ 1296 w 2272"/>
                  <a:gd name="T55" fmla="*/ 305 h 2751"/>
                  <a:gd name="T56" fmla="*/ 1135 w 2272"/>
                  <a:gd name="T57" fmla="*/ 0 h 2751"/>
                  <a:gd name="T58" fmla="*/ 1422 w 2272"/>
                  <a:gd name="T59" fmla="*/ 38 h 2751"/>
                  <a:gd name="T60" fmla="*/ 1682 w 2272"/>
                  <a:gd name="T61" fmla="*/ 142 h 2751"/>
                  <a:gd name="T62" fmla="*/ 1905 w 2272"/>
                  <a:gd name="T63" fmla="*/ 303 h 2751"/>
                  <a:gd name="T64" fmla="*/ 2084 w 2272"/>
                  <a:gd name="T65" fmla="*/ 513 h 2751"/>
                  <a:gd name="T66" fmla="*/ 2207 w 2272"/>
                  <a:gd name="T67" fmla="*/ 763 h 2751"/>
                  <a:gd name="T68" fmla="*/ 2268 w 2272"/>
                  <a:gd name="T69" fmla="*/ 1042 h 2751"/>
                  <a:gd name="T70" fmla="*/ 2260 w 2272"/>
                  <a:gd name="T71" fmla="*/ 1308 h 2751"/>
                  <a:gd name="T72" fmla="*/ 2195 w 2272"/>
                  <a:gd name="T73" fmla="*/ 1551 h 2751"/>
                  <a:gd name="T74" fmla="*/ 2078 w 2272"/>
                  <a:gd name="T75" fmla="*/ 1773 h 2751"/>
                  <a:gd name="T76" fmla="*/ 1940 w 2272"/>
                  <a:gd name="T77" fmla="*/ 1950 h 2751"/>
                  <a:gd name="T78" fmla="*/ 1840 w 2272"/>
                  <a:gd name="T79" fmla="*/ 2068 h 2751"/>
                  <a:gd name="T80" fmla="*/ 1715 w 2272"/>
                  <a:gd name="T81" fmla="*/ 2250 h 2751"/>
                  <a:gd name="T82" fmla="*/ 1658 w 2272"/>
                  <a:gd name="T83" fmla="*/ 2401 h 2751"/>
                  <a:gd name="T84" fmla="*/ 1652 w 2272"/>
                  <a:gd name="T85" fmla="*/ 2518 h 2751"/>
                  <a:gd name="T86" fmla="*/ 1637 w 2272"/>
                  <a:gd name="T87" fmla="*/ 2670 h 2751"/>
                  <a:gd name="T88" fmla="*/ 1572 w 2272"/>
                  <a:gd name="T89" fmla="*/ 2736 h 2751"/>
                  <a:gd name="T90" fmla="*/ 756 w 2272"/>
                  <a:gd name="T91" fmla="*/ 2751 h 2751"/>
                  <a:gd name="T92" fmla="*/ 666 w 2272"/>
                  <a:gd name="T93" fmla="*/ 2719 h 2751"/>
                  <a:gd name="T94" fmla="*/ 616 w 2272"/>
                  <a:gd name="T95" fmla="*/ 2639 h 2751"/>
                  <a:gd name="T96" fmla="*/ 612 w 2272"/>
                  <a:gd name="T97" fmla="*/ 2487 h 2751"/>
                  <a:gd name="T98" fmla="*/ 607 w 2272"/>
                  <a:gd name="T99" fmla="*/ 2392 h 2751"/>
                  <a:gd name="T100" fmla="*/ 559 w 2272"/>
                  <a:gd name="T101" fmla="*/ 2258 h 2751"/>
                  <a:gd name="T102" fmla="*/ 462 w 2272"/>
                  <a:gd name="T103" fmla="*/ 2106 h 2751"/>
                  <a:gd name="T104" fmla="*/ 344 w 2272"/>
                  <a:gd name="T105" fmla="*/ 1963 h 2751"/>
                  <a:gd name="T106" fmla="*/ 243 w 2272"/>
                  <a:gd name="T107" fmla="*/ 1842 h 2751"/>
                  <a:gd name="T108" fmla="*/ 108 w 2272"/>
                  <a:gd name="T109" fmla="*/ 1628 h 2751"/>
                  <a:gd name="T110" fmla="*/ 26 w 2272"/>
                  <a:gd name="T111" fmla="*/ 1391 h 2751"/>
                  <a:gd name="T112" fmla="*/ 0 w 2272"/>
                  <a:gd name="T113" fmla="*/ 1140 h 2751"/>
                  <a:gd name="T114" fmla="*/ 36 w 2272"/>
                  <a:gd name="T115" fmla="*/ 853 h 2751"/>
                  <a:gd name="T116" fmla="*/ 139 w 2272"/>
                  <a:gd name="T117" fmla="*/ 592 h 2751"/>
                  <a:gd name="T118" fmla="*/ 301 w 2272"/>
                  <a:gd name="T119" fmla="*/ 368 h 2751"/>
                  <a:gd name="T120" fmla="*/ 510 w 2272"/>
                  <a:gd name="T121" fmla="*/ 189 h 2751"/>
                  <a:gd name="T122" fmla="*/ 759 w 2272"/>
                  <a:gd name="T123" fmla="*/ 65 h 2751"/>
                  <a:gd name="T124" fmla="*/ 1038 w 2272"/>
                  <a:gd name="T125" fmla="*/ 6 h 2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72" h="2751">
                    <a:moveTo>
                      <a:pt x="1135" y="288"/>
                    </a:moveTo>
                    <a:lnTo>
                      <a:pt x="1054" y="293"/>
                    </a:lnTo>
                    <a:lnTo>
                      <a:pt x="975" y="305"/>
                    </a:lnTo>
                    <a:lnTo>
                      <a:pt x="897" y="323"/>
                    </a:lnTo>
                    <a:lnTo>
                      <a:pt x="823" y="349"/>
                    </a:lnTo>
                    <a:lnTo>
                      <a:pt x="753" y="380"/>
                    </a:lnTo>
                    <a:lnTo>
                      <a:pt x="686" y="419"/>
                    </a:lnTo>
                    <a:lnTo>
                      <a:pt x="623" y="462"/>
                    </a:lnTo>
                    <a:lnTo>
                      <a:pt x="564" y="512"/>
                    </a:lnTo>
                    <a:lnTo>
                      <a:pt x="509" y="566"/>
                    </a:lnTo>
                    <a:lnTo>
                      <a:pt x="460" y="625"/>
                    </a:lnTo>
                    <a:lnTo>
                      <a:pt x="416" y="689"/>
                    </a:lnTo>
                    <a:lnTo>
                      <a:pt x="378" y="756"/>
                    </a:lnTo>
                    <a:lnTo>
                      <a:pt x="346" y="827"/>
                    </a:lnTo>
                    <a:lnTo>
                      <a:pt x="321" y="901"/>
                    </a:lnTo>
                    <a:lnTo>
                      <a:pt x="302" y="978"/>
                    </a:lnTo>
                    <a:lnTo>
                      <a:pt x="291" y="1058"/>
                    </a:lnTo>
                    <a:lnTo>
                      <a:pt x="287" y="1140"/>
                    </a:lnTo>
                    <a:lnTo>
                      <a:pt x="291" y="1221"/>
                    </a:lnTo>
                    <a:lnTo>
                      <a:pt x="302" y="1302"/>
                    </a:lnTo>
                    <a:lnTo>
                      <a:pt x="321" y="1378"/>
                    </a:lnTo>
                    <a:lnTo>
                      <a:pt x="348" y="1454"/>
                    </a:lnTo>
                    <a:lnTo>
                      <a:pt x="381" y="1528"/>
                    </a:lnTo>
                    <a:lnTo>
                      <a:pt x="421" y="1597"/>
                    </a:lnTo>
                    <a:lnTo>
                      <a:pt x="469" y="1664"/>
                    </a:lnTo>
                    <a:lnTo>
                      <a:pt x="512" y="1717"/>
                    </a:lnTo>
                    <a:lnTo>
                      <a:pt x="560" y="1773"/>
                    </a:lnTo>
                    <a:lnTo>
                      <a:pt x="561" y="1775"/>
                    </a:lnTo>
                    <a:lnTo>
                      <a:pt x="600" y="1822"/>
                    </a:lnTo>
                    <a:lnTo>
                      <a:pt x="642" y="1870"/>
                    </a:lnTo>
                    <a:lnTo>
                      <a:pt x="682" y="1921"/>
                    </a:lnTo>
                    <a:lnTo>
                      <a:pt x="722" y="1975"/>
                    </a:lnTo>
                    <a:lnTo>
                      <a:pt x="761" y="2032"/>
                    </a:lnTo>
                    <a:lnTo>
                      <a:pt x="796" y="2092"/>
                    </a:lnTo>
                    <a:lnTo>
                      <a:pt x="829" y="2156"/>
                    </a:lnTo>
                    <a:lnTo>
                      <a:pt x="857" y="2222"/>
                    </a:lnTo>
                    <a:lnTo>
                      <a:pt x="880" y="2292"/>
                    </a:lnTo>
                    <a:lnTo>
                      <a:pt x="884" y="2309"/>
                    </a:lnTo>
                    <a:lnTo>
                      <a:pt x="888" y="2330"/>
                    </a:lnTo>
                    <a:lnTo>
                      <a:pt x="892" y="2354"/>
                    </a:lnTo>
                    <a:lnTo>
                      <a:pt x="896" y="2385"/>
                    </a:lnTo>
                    <a:lnTo>
                      <a:pt x="897" y="2420"/>
                    </a:lnTo>
                    <a:lnTo>
                      <a:pt x="900" y="2463"/>
                    </a:lnTo>
                    <a:lnTo>
                      <a:pt x="1366" y="2463"/>
                    </a:lnTo>
                    <a:lnTo>
                      <a:pt x="1367" y="2423"/>
                    </a:lnTo>
                    <a:lnTo>
                      <a:pt x="1370" y="2389"/>
                    </a:lnTo>
                    <a:lnTo>
                      <a:pt x="1373" y="2361"/>
                    </a:lnTo>
                    <a:lnTo>
                      <a:pt x="1377" y="2336"/>
                    </a:lnTo>
                    <a:lnTo>
                      <a:pt x="1381" y="2317"/>
                    </a:lnTo>
                    <a:lnTo>
                      <a:pt x="1385" y="2301"/>
                    </a:lnTo>
                    <a:lnTo>
                      <a:pt x="1408" y="2231"/>
                    </a:lnTo>
                    <a:lnTo>
                      <a:pt x="1436" y="2165"/>
                    </a:lnTo>
                    <a:lnTo>
                      <a:pt x="1468" y="2102"/>
                    </a:lnTo>
                    <a:lnTo>
                      <a:pt x="1504" y="2041"/>
                    </a:lnTo>
                    <a:lnTo>
                      <a:pt x="1545" y="1983"/>
                    </a:lnTo>
                    <a:lnTo>
                      <a:pt x="1586" y="1927"/>
                    </a:lnTo>
                    <a:lnTo>
                      <a:pt x="1629" y="1872"/>
                    </a:lnTo>
                    <a:lnTo>
                      <a:pt x="1672" y="1819"/>
                    </a:lnTo>
                    <a:lnTo>
                      <a:pt x="1715" y="1769"/>
                    </a:lnTo>
                    <a:lnTo>
                      <a:pt x="1721" y="1762"/>
                    </a:lnTo>
                    <a:lnTo>
                      <a:pt x="1764" y="1711"/>
                    </a:lnTo>
                    <a:lnTo>
                      <a:pt x="1801" y="1664"/>
                    </a:lnTo>
                    <a:lnTo>
                      <a:pt x="1850" y="1598"/>
                    </a:lnTo>
                    <a:lnTo>
                      <a:pt x="1890" y="1528"/>
                    </a:lnTo>
                    <a:lnTo>
                      <a:pt x="1924" y="1455"/>
                    </a:lnTo>
                    <a:lnTo>
                      <a:pt x="1949" y="1380"/>
                    </a:lnTo>
                    <a:lnTo>
                      <a:pt x="1968" y="1302"/>
                    </a:lnTo>
                    <a:lnTo>
                      <a:pt x="1980" y="1221"/>
                    </a:lnTo>
                    <a:lnTo>
                      <a:pt x="1984" y="1140"/>
                    </a:lnTo>
                    <a:lnTo>
                      <a:pt x="1980" y="1058"/>
                    </a:lnTo>
                    <a:lnTo>
                      <a:pt x="1968" y="978"/>
                    </a:lnTo>
                    <a:lnTo>
                      <a:pt x="1949" y="901"/>
                    </a:lnTo>
                    <a:lnTo>
                      <a:pt x="1924" y="827"/>
                    </a:lnTo>
                    <a:lnTo>
                      <a:pt x="1893" y="756"/>
                    </a:lnTo>
                    <a:lnTo>
                      <a:pt x="1854" y="689"/>
                    </a:lnTo>
                    <a:lnTo>
                      <a:pt x="1811" y="625"/>
                    </a:lnTo>
                    <a:lnTo>
                      <a:pt x="1761" y="566"/>
                    </a:lnTo>
                    <a:lnTo>
                      <a:pt x="1707" y="512"/>
                    </a:lnTo>
                    <a:lnTo>
                      <a:pt x="1648" y="462"/>
                    </a:lnTo>
                    <a:lnTo>
                      <a:pt x="1585" y="419"/>
                    </a:lnTo>
                    <a:lnTo>
                      <a:pt x="1518" y="380"/>
                    </a:lnTo>
                    <a:lnTo>
                      <a:pt x="1447" y="349"/>
                    </a:lnTo>
                    <a:lnTo>
                      <a:pt x="1373" y="323"/>
                    </a:lnTo>
                    <a:lnTo>
                      <a:pt x="1296" y="305"/>
                    </a:lnTo>
                    <a:lnTo>
                      <a:pt x="1217" y="293"/>
                    </a:lnTo>
                    <a:lnTo>
                      <a:pt x="1135" y="288"/>
                    </a:lnTo>
                    <a:close/>
                    <a:moveTo>
                      <a:pt x="1135" y="0"/>
                    </a:moveTo>
                    <a:lnTo>
                      <a:pt x="1233" y="6"/>
                    </a:lnTo>
                    <a:lnTo>
                      <a:pt x="1328" y="18"/>
                    </a:lnTo>
                    <a:lnTo>
                      <a:pt x="1422" y="38"/>
                    </a:lnTo>
                    <a:lnTo>
                      <a:pt x="1513" y="65"/>
                    </a:lnTo>
                    <a:lnTo>
                      <a:pt x="1599" y="100"/>
                    </a:lnTo>
                    <a:lnTo>
                      <a:pt x="1682" y="142"/>
                    </a:lnTo>
                    <a:lnTo>
                      <a:pt x="1761" y="189"/>
                    </a:lnTo>
                    <a:lnTo>
                      <a:pt x="1835" y="243"/>
                    </a:lnTo>
                    <a:lnTo>
                      <a:pt x="1905" y="303"/>
                    </a:lnTo>
                    <a:lnTo>
                      <a:pt x="1971" y="368"/>
                    </a:lnTo>
                    <a:lnTo>
                      <a:pt x="2030" y="438"/>
                    </a:lnTo>
                    <a:lnTo>
                      <a:pt x="2084" y="513"/>
                    </a:lnTo>
                    <a:lnTo>
                      <a:pt x="2132" y="592"/>
                    </a:lnTo>
                    <a:lnTo>
                      <a:pt x="2172" y="675"/>
                    </a:lnTo>
                    <a:lnTo>
                      <a:pt x="2207" y="763"/>
                    </a:lnTo>
                    <a:lnTo>
                      <a:pt x="2235" y="853"/>
                    </a:lnTo>
                    <a:lnTo>
                      <a:pt x="2256" y="946"/>
                    </a:lnTo>
                    <a:lnTo>
                      <a:pt x="2268" y="1042"/>
                    </a:lnTo>
                    <a:lnTo>
                      <a:pt x="2272" y="1140"/>
                    </a:lnTo>
                    <a:lnTo>
                      <a:pt x="2268" y="1225"/>
                    </a:lnTo>
                    <a:lnTo>
                      <a:pt x="2260" y="1308"/>
                    </a:lnTo>
                    <a:lnTo>
                      <a:pt x="2243" y="1392"/>
                    </a:lnTo>
                    <a:lnTo>
                      <a:pt x="2222" y="1473"/>
                    </a:lnTo>
                    <a:lnTo>
                      <a:pt x="2195" y="1551"/>
                    </a:lnTo>
                    <a:lnTo>
                      <a:pt x="2161" y="1628"/>
                    </a:lnTo>
                    <a:lnTo>
                      <a:pt x="2123" y="1702"/>
                    </a:lnTo>
                    <a:lnTo>
                      <a:pt x="2078" y="1773"/>
                    </a:lnTo>
                    <a:lnTo>
                      <a:pt x="2028" y="1843"/>
                    </a:lnTo>
                    <a:lnTo>
                      <a:pt x="1985" y="1894"/>
                    </a:lnTo>
                    <a:lnTo>
                      <a:pt x="1940" y="1950"/>
                    </a:lnTo>
                    <a:lnTo>
                      <a:pt x="1936" y="1955"/>
                    </a:lnTo>
                    <a:lnTo>
                      <a:pt x="1887" y="2010"/>
                    </a:lnTo>
                    <a:lnTo>
                      <a:pt x="1840" y="2068"/>
                    </a:lnTo>
                    <a:lnTo>
                      <a:pt x="1795" y="2127"/>
                    </a:lnTo>
                    <a:lnTo>
                      <a:pt x="1753" y="2188"/>
                    </a:lnTo>
                    <a:lnTo>
                      <a:pt x="1715" y="2250"/>
                    </a:lnTo>
                    <a:lnTo>
                      <a:pt x="1684" y="2313"/>
                    </a:lnTo>
                    <a:lnTo>
                      <a:pt x="1663" y="2378"/>
                    </a:lnTo>
                    <a:lnTo>
                      <a:pt x="1658" y="2401"/>
                    </a:lnTo>
                    <a:lnTo>
                      <a:pt x="1655" y="2432"/>
                    </a:lnTo>
                    <a:lnTo>
                      <a:pt x="1654" y="2472"/>
                    </a:lnTo>
                    <a:lnTo>
                      <a:pt x="1652" y="2518"/>
                    </a:lnTo>
                    <a:lnTo>
                      <a:pt x="1652" y="2607"/>
                    </a:lnTo>
                    <a:lnTo>
                      <a:pt x="1648" y="2639"/>
                    </a:lnTo>
                    <a:lnTo>
                      <a:pt x="1637" y="2670"/>
                    </a:lnTo>
                    <a:lnTo>
                      <a:pt x="1621" y="2696"/>
                    </a:lnTo>
                    <a:lnTo>
                      <a:pt x="1599" y="2719"/>
                    </a:lnTo>
                    <a:lnTo>
                      <a:pt x="1572" y="2736"/>
                    </a:lnTo>
                    <a:lnTo>
                      <a:pt x="1542" y="2747"/>
                    </a:lnTo>
                    <a:lnTo>
                      <a:pt x="1508" y="2751"/>
                    </a:lnTo>
                    <a:lnTo>
                      <a:pt x="756" y="2751"/>
                    </a:lnTo>
                    <a:lnTo>
                      <a:pt x="722" y="2747"/>
                    </a:lnTo>
                    <a:lnTo>
                      <a:pt x="693" y="2736"/>
                    </a:lnTo>
                    <a:lnTo>
                      <a:pt x="666" y="2719"/>
                    </a:lnTo>
                    <a:lnTo>
                      <a:pt x="643" y="2696"/>
                    </a:lnTo>
                    <a:lnTo>
                      <a:pt x="627" y="2670"/>
                    </a:lnTo>
                    <a:lnTo>
                      <a:pt x="616" y="2639"/>
                    </a:lnTo>
                    <a:lnTo>
                      <a:pt x="612" y="2607"/>
                    </a:lnTo>
                    <a:lnTo>
                      <a:pt x="612" y="2520"/>
                    </a:lnTo>
                    <a:lnTo>
                      <a:pt x="612" y="2487"/>
                    </a:lnTo>
                    <a:lnTo>
                      <a:pt x="611" y="2454"/>
                    </a:lnTo>
                    <a:lnTo>
                      <a:pt x="610" y="2421"/>
                    </a:lnTo>
                    <a:lnTo>
                      <a:pt x="607" y="2392"/>
                    </a:lnTo>
                    <a:lnTo>
                      <a:pt x="602" y="2367"/>
                    </a:lnTo>
                    <a:lnTo>
                      <a:pt x="583" y="2312"/>
                    </a:lnTo>
                    <a:lnTo>
                      <a:pt x="559" y="2258"/>
                    </a:lnTo>
                    <a:lnTo>
                      <a:pt x="530" y="2206"/>
                    </a:lnTo>
                    <a:lnTo>
                      <a:pt x="497" y="2154"/>
                    </a:lnTo>
                    <a:lnTo>
                      <a:pt x="462" y="2106"/>
                    </a:lnTo>
                    <a:lnTo>
                      <a:pt x="423" y="2057"/>
                    </a:lnTo>
                    <a:lnTo>
                      <a:pt x="384" y="2010"/>
                    </a:lnTo>
                    <a:lnTo>
                      <a:pt x="344" y="1963"/>
                    </a:lnTo>
                    <a:lnTo>
                      <a:pt x="342" y="1960"/>
                    </a:lnTo>
                    <a:lnTo>
                      <a:pt x="291" y="1901"/>
                    </a:lnTo>
                    <a:lnTo>
                      <a:pt x="243" y="1842"/>
                    </a:lnTo>
                    <a:lnTo>
                      <a:pt x="192" y="1773"/>
                    </a:lnTo>
                    <a:lnTo>
                      <a:pt x="147" y="1702"/>
                    </a:lnTo>
                    <a:lnTo>
                      <a:pt x="108" y="1628"/>
                    </a:lnTo>
                    <a:lnTo>
                      <a:pt x="76" y="1551"/>
                    </a:lnTo>
                    <a:lnTo>
                      <a:pt x="48" y="1471"/>
                    </a:lnTo>
                    <a:lnTo>
                      <a:pt x="26" y="1391"/>
                    </a:lnTo>
                    <a:lnTo>
                      <a:pt x="12" y="1308"/>
                    </a:lnTo>
                    <a:lnTo>
                      <a:pt x="2" y="1225"/>
                    </a:lnTo>
                    <a:lnTo>
                      <a:pt x="0" y="1140"/>
                    </a:lnTo>
                    <a:lnTo>
                      <a:pt x="4" y="1042"/>
                    </a:lnTo>
                    <a:lnTo>
                      <a:pt x="16" y="946"/>
                    </a:lnTo>
                    <a:lnTo>
                      <a:pt x="36" y="853"/>
                    </a:lnTo>
                    <a:lnTo>
                      <a:pt x="64" y="763"/>
                    </a:lnTo>
                    <a:lnTo>
                      <a:pt x="98" y="675"/>
                    </a:lnTo>
                    <a:lnTo>
                      <a:pt x="139" y="592"/>
                    </a:lnTo>
                    <a:lnTo>
                      <a:pt x="188" y="513"/>
                    </a:lnTo>
                    <a:lnTo>
                      <a:pt x="241" y="438"/>
                    </a:lnTo>
                    <a:lnTo>
                      <a:pt x="301" y="368"/>
                    </a:lnTo>
                    <a:lnTo>
                      <a:pt x="365" y="303"/>
                    </a:lnTo>
                    <a:lnTo>
                      <a:pt x="436" y="243"/>
                    </a:lnTo>
                    <a:lnTo>
                      <a:pt x="510" y="189"/>
                    </a:lnTo>
                    <a:lnTo>
                      <a:pt x="589" y="142"/>
                    </a:lnTo>
                    <a:lnTo>
                      <a:pt x="673" y="100"/>
                    </a:lnTo>
                    <a:lnTo>
                      <a:pt x="759" y="65"/>
                    </a:lnTo>
                    <a:lnTo>
                      <a:pt x="849" y="38"/>
                    </a:lnTo>
                    <a:lnTo>
                      <a:pt x="941" y="18"/>
                    </a:lnTo>
                    <a:lnTo>
                      <a:pt x="1038" y="6"/>
                    </a:lnTo>
                    <a:lnTo>
                      <a:pt x="113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85" name="Freeform 1310">
                <a:extLst>
                  <a:ext uri="{FF2B5EF4-FFF2-40B4-BE49-F238E27FC236}">
                    <a16:creationId xmlns:a16="http://schemas.microsoft.com/office/drawing/2014/main" id="{F3F8561B-A7BF-2631-A870-8A31DE734FED}"/>
                  </a:ext>
                </a:extLst>
              </p:cNvPr>
              <p:cNvSpPr>
                <a:spLocks/>
              </p:cNvSpPr>
              <p:nvPr/>
            </p:nvSpPr>
            <p:spPr bwMode="auto">
              <a:xfrm>
                <a:off x="-1793" y="4059"/>
                <a:ext cx="346" cy="96"/>
              </a:xfrm>
              <a:custGeom>
                <a:avLst/>
                <a:gdLst>
                  <a:gd name="T0" fmla="*/ 144 w 1040"/>
                  <a:gd name="T1" fmla="*/ 0 h 288"/>
                  <a:gd name="T2" fmla="*/ 896 w 1040"/>
                  <a:gd name="T3" fmla="*/ 0 h 288"/>
                  <a:gd name="T4" fmla="*/ 930 w 1040"/>
                  <a:gd name="T5" fmla="*/ 4 h 288"/>
                  <a:gd name="T6" fmla="*/ 960 w 1040"/>
                  <a:gd name="T7" fmla="*/ 15 h 288"/>
                  <a:gd name="T8" fmla="*/ 987 w 1040"/>
                  <a:gd name="T9" fmla="*/ 31 h 288"/>
                  <a:gd name="T10" fmla="*/ 1009 w 1040"/>
                  <a:gd name="T11" fmla="*/ 54 h 288"/>
                  <a:gd name="T12" fmla="*/ 1025 w 1040"/>
                  <a:gd name="T13" fmla="*/ 81 h 288"/>
                  <a:gd name="T14" fmla="*/ 1036 w 1040"/>
                  <a:gd name="T15" fmla="*/ 110 h 288"/>
                  <a:gd name="T16" fmla="*/ 1040 w 1040"/>
                  <a:gd name="T17" fmla="*/ 144 h 288"/>
                  <a:gd name="T18" fmla="*/ 1036 w 1040"/>
                  <a:gd name="T19" fmla="*/ 178 h 288"/>
                  <a:gd name="T20" fmla="*/ 1025 w 1040"/>
                  <a:gd name="T21" fmla="*/ 207 h 288"/>
                  <a:gd name="T22" fmla="*/ 1009 w 1040"/>
                  <a:gd name="T23" fmla="*/ 234 h 288"/>
                  <a:gd name="T24" fmla="*/ 987 w 1040"/>
                  <a:gd name="T25" fmla="*/ 256 h 288"/>
                  <a:gd name="T26" fmla="*/ 960 w 1040"/>
                  <a:gd name="T27" fmla="*/ 273 h 288"/>
                  <a:gd name="T28" fmla="*/ 930 w 1040"/>
                  <a:gd name="T29" fmla="*/ 284 h 288"/>
                  <a:gd name="T30" fmla="*/ 896 w 1040"/>
                  <a:gd name="T31" fmla="*/ 288 h 288"/>
                  <a:gd name="T32" fmla="*/ 144 w 1040"/>
                  <a:gd name="T33" fmla="*/ 288 h 288"/>
                  <a:gd name="T34" fmla="*/ 110 w 1040"/>
                  <a:gd name="T35" fmla="*/ 284 h 288"/>
                  <a:gd name="T36" fmla="*/ 81 w 1040"/>
                  <a:gd name="T37" fmla="*/ 273 h 288"/>
                  <a:gd name="T38" fmla="*/ 54 w 1040"/>
                  <a:gd name="T39" fmla="*/ 256 h 288"/>
                  <a:gd name="T40" fmla="*/ 31 w 1040"/>
                  <a:gd name="T41" fmla="*/ 234 h 288"/>
                  <a:gd name="T42" fmla="*/ 15 w 1040"/>
                  <a:gd name="T43" fmla="*/ 207 h 288"/>
                  <a:gd name="T44" fmla="*/ 4 w 1040"/>
                  <a:gd name="T45" fmla="*/ 178 h 288"/>
                  <a:gd name="T46" fmla="*/ 0 w 1040"/>
                  <a:gd name="T47" fmla="*/ 144 h 288"/>
                  <a:gd name="T48" fmla="*/ 4 w 1040"/>
                  <a:gd name="T49" fmla="*/ 110 h 288"/>
                  <a:gd name="T50" fmla="*/ 15 w 1040"/>
                  <a:gd name="T51" fmla="*/ 81 h 288"/>
                  <a:gd name="T52" fmla="*/ 31 w 1040"/>
                  <a:gd name="T53" fmla="*/ 54 h 288"/>
                  <a:gd name="T54" fmla="*/ 54 w 1040"/>
                  <a:gd name="T55" fmla="*/ 31 h 288"/>
                  <a:gd name="T56" fmla="*/ 81 w 1040"/>
                  <a:gd name="T57" fmla="*/ 15 h 288"/>
                  <a:gd name="T58" fmla="*/ 110 w 1040"/>
                  <a:gd name="T59" fmla="*/ 4 h 288"/>
                  <a:gd name="T60" fmla="*/ 144 w 1040"/>
                  <a:gd name="T6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0" h="288">
                    <a:moveTo>
                      <a:pt x="144" y="0"/>
                    </a:moveTo>
                    <a:lnTo>
                      <a:pt x="896" y="0"/>
                    </a:lnTo>
                    <a:lnTo>
                      <a:pt x="930" y="4"/>
                    </a:lnTo>
                    <a:lnTo>
                      <a:pt x="960" y="15"/>
                    </a:lnTo>
                    <a:lnTo>
                      <a:pt x="987" y="31"/>
                    </a:lnTo>
                    <a:lnTo>
                      <a:pt x="1009" y="54"/>
                    </a:lnTo>
                    <a:lnTo>
                      <a:pt x="1025" y="81"/>
                    </a:lnTo>
                    <a:lnTo>
                      <a:pt x="1036" y="110"/>
                    </a:lnTo>
                    <a:lnTo>
                      <a:pt x="1040" y="144"/>
                    </a:lnTo>
                    <a:lnTo>
                      <a:pt x="1036" y="178"/>
                    </a:lnTo>
                    <a:lnTo>
                      <a:pt x="1025" y="207"/>
                    </a:lnTo>
                    <a:lnTo>
                      <a:pt x="1009" y="234"/>
                    </a:lnTo>
                    <a:lnTo>
                      <a:pt x="987" y="256"/>
                    </a:lnTo>
                    <a:lnTo>
                      <a:pt x="960" y="273"/>
                    </a:lnTo>
                    <a:lnTo>
                      <a:pt x="930" y="284"/>
                    </a:lnTo>
                    <a:lnTo>
                      <a:pt x="896" y="288"/>
                    </a:lnTo>
                    <a:lnTo>
                      <a:pt x="144" y="288"/>
                    </a:lnTo>
                    <a:lnTo>
                      <a:pt x="110" y="284"/>
                    </a:lnTo>
                    <a:lnTo>
                      <a:pt x="81" y="273"/>
                    </a:lnTo>
                    <a:lnTo>
                      <a:pt x="54" y="256"/>
                    </a:lnTo>
                    <a:lnTo>
                      <a:pt x="31" y="234"/>
                    </a:lnTo>
                    <a:lnTo>
                      <a:pt x="15" y="207"/>
                    </a:lnTo>
                    <a:lnTo>
                      <a:pt x="4" y="178"/>
                    </a:lnTo>
                    <a:lnTo>
                      <a:pt x="0" y="144"/>
                    </a:lnTo>
                    <a:lnTo>
                      <a:pt x="4" y="110"/>
                    </a:lnTo>
                    <a:lnTo>
                      <a:pt x="15" y="81"/>
                    </a:lnTo>
                    <a:lnTo>
                      <a:pt x="31" y="54"/>
                    </a:lnTo>
                    <a:lnTo>
                      <a:pt x="54" y="31"/>
                    </a:lnTo>
                    <a:lnTo>
                      <a:pt x="81" y="15"/>
                    </a:lnTo>
                    <a:lnTo>
                      <a:pt x="110" y="4"/>
                    </a:lnTo>
                    <a:lnTo>
                      <a:pt x="14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86" name="Freeform 1311">
                <a:extLst>
                  <a:ext uri="{FF2B5EF4-FFF2-40B4-BE49-F238E27FC236}">
                    <a16:creationId xmlns:a16="http://schemas.microsoft.com/office/drawing/2014/main" id="{F5DBA55B-929A-9B87-9235-6383482B22B2}"/>
                  </a:ext>
                </a:extLst>
              </p:cNvPr>
              <p:cNvSpPr>
                <a:spLocks/>
              </p:cNvSpPr>
              <p:nvPr/>
            </p:nvSpPr>
            <p:spPr bwMode="auto">
              <a:xfrm>
                <a:off x="-1731" y="4169"/>
                <a:ext cx="222" cy="96"/>
              </a:xfrm>
              <a:custGeom>
                <a:avLst/>
                <a:gdLst>
                  <a:gd name="T0" fmla="*/ 144 w 664"/>
                  <a:gd name="T1" fmla="*/ 0 h 289"/>
                  <a:gd name="T2" fmla="*/ 520 w 664"/>
                  <a:gd name="T3" fmla="*/ 0 h 289"/>
                  <a:gd name="T4" fmla="*/ 554 w 664"/>
                  <a:gd name="T5" fmla="*/ 4 h 289"/>
                  <a:gd name="T6" fmla="*/ 584 w 664"/>
                  <a:gd name="T7" fmla="*/ 15 h 289"/>
                  <a:gd name="T8" fmla="*/ 610 w 664"/>
                  <a:gd name="T9" fmla="*/ 33 h 289"/>
                  <a:gd name="T10" fmla="*/ 633 w 664"/>
                  <a:gd name="T11" fmla="*/ 54 h 289"/>
                  <a:gd name="T12" fmla="*/ 649 w 664"/>
                  <a:gd name="T13" fmla="*/ 81 h 289"/>
                  <a:gd name="T14" fmla="*/ 660 w 664"/>
                  <a:gd name="T15" fmla="*/ 112 h 289"/>
                  <a:gd name="T16" fmla="*/ 664 w 664"/>
                  <a:gd name="T17" fmla="*/ 145 h 289"/>
                  <a:gd name="T18" fmla="*/ 660 w 664"/>
                  <a:gd name="T19" fmla="*/ 178 h 289"/>
                  <a:gd name="T20" fmla="*/ 649 w 664"/>
                  <a:gd name="T21" fmla="*/ 208 h 289"/>
                  <a:gd name="T22" fmla="*/ 633 w 664"/>
                  <a:gd name="T23" fmla="*/ 235 h 289"/>
                  <a:gd name="T24" fmla="*/ 610 w 664"/>
                  <a:gd name="T25" fmla="*/ 258 h 289"/>
                  <a:gd name="T26" fmla="*/ 584 w 664"/>
                  <a:gd name="T27" fmla="*/ 274 h 289"/>
                  <a:gd name="T28" fmla="*/ 554 w 664"/>
                  <a:gd name="T29" fmla="*/ 285 h 289"/>
                  <a:gd name="T30" fmla="*/ 520 w 664"/>
                  <a:gd name="T31" fmla="*/ 289 h 289"/>
                  <a:gd name="T32" fmla="*/ 144 w 664"/>
                  <a:gd name="T33" fmla="*/ 289 h 289"/>
                  <a:gd name="T34" fmla="*/ 111 w 664"/>
                  <a:gd name="T35" fmla="*/ 285 h 289"/>
                  <a:gd name="T36" fmla="*/ 81 w 664"/>
                  <a:gd name="T37" fmla="*/ 274 h 289"/>
                  <a:gd name="T38" fmla="*/ 54 w 664"/>
                  <a:gd name="T39" fmla="*/ 258 h 289"/>
                  <a:gd name="T40" fmla="*/ 31 w 664"/>
                  <a:gd name="T41" fmla="*/ 235 h 289"/>
                  <a:gd name="T42" fmla="*/ 15 w 664"/>
                  <a:gd name="T43" fmla="*/ 208 h 289"/>
                  <a:gd name="T44" fmla="*/ 4 w 664"/>
                  <a:gd name="T45" fmla="*/ 178 h 289"/>
                  <a:gd name="T46" fmla="*/ 0 w 664"/>
                  <a:gd name="T47" fmla="*/ 145 h 289"/>
                  <a:gd name="T48" fmla="*/ 4 w 664"/>
                  <a:gd name="T49" fmla="*/ 112 h 289"/>
                  <a:gd name="T50" fmla="*/ 15 w 664"/>
                  <a:gd name="T51" fmla="*/ 81 h 289"/>
                  <a:gd name="T52" fmla="*/ 31 w 664"/>
                  <a:gd name="T53" fmla="*/ 54 h 289"/>
                  <a:gd name="T54" fmla="*/ 54 w 664"/>
                  <a:gd name="T55" fmla="*/ 33 h 289"/>
                  <a:gd name="T56" fmla="*/ 81 w 664"/>
                  <a:gd name="T57" fmla="*/ 15 h 289"/>
                  <a:gd name="T58" fmla="*/ 111 w 664"/>
                  <a:gd name="T59" fmla="*/ 4 h 289"/>
                  <a:gd name="T60" fmla="*/ 144 w 664"/>
                  <a:gd name="T61"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4" h="289">
                    <a:moveTo>
                      <a:pt x="144" y="0"/>
                    </a:moveTo>
                    <a:lnTo>
                      <a:pt x="520" y="0"/>
                    </a:lnTo>
                    <a:lnTo>
                      <a:pt x="554" y="4"/>
                    </a:lnTo>
                    <a:lnTo>
                      <a:pt x="584" y="15"/>
                    </a:lnTo>
                    <a:lnTo>
                      <a:pt x="610" y="33"/>
                    </a:lnTo>
                    <a:lnTo>
                      <a:pt x="633" y="54"/>
                    </a:lnTo>
                    <a:lnTo>
                      <a:pt x="649" y="81"/>
                    </a:lnTo>
                    <a:lnTo>
                      <a:pt x="660" y="112"/>
                    </a:lnTo>
                    <a:lnTo>
                      <a:pt x="664" y="145"/>
                    </a:lnTo>
                    <a:lnTo>
                      <a:pt x="660" y="178"/>
                    </a:lnTo>
                    <a:lnTo>
                      <a:pt x="649" y="208"/>
                    </a:lnTo>
                    <a:lnTo>
                      <a:pt x="633" y="235"/>
                    </a:lnTo>
                    <a:lnTo>
                      <a:pt x="610" y="258"/>
                    </a:lnTo>
                    <a:lnTo>
                      <a:pt x="584" y="274"/>
                    </a:lnTo>
                    <a:lnTo>
                      <a:pt x="554" y="285"/>
                    </a:lnTo>
                    <a:lnTo>
                      <a:pt x="520" y="289"/>
                    </a:lnTo>
                    <a:lnTo>
                      <a:pt x="144" y="289"/>
                    </a:lnTo>
                    <a:lnTo>
                      <a:pt x="111" y="285"/>
                    </a:lnTo>
                    <a:lnTo>
                      <a:pt x="81" y="274"/>
                    </a:lnTo>
                    <a:lnTo>
                      <a:pt x="54" y="258"/>
                    </a:lnTo>
                    <a:lnTo>
                      <a:pt x="31" y="235"/>
                    </a:lnTo>
                    <a:lnTo>
                      <a:pt x="15" y="208"/>
                    </a:lnTo>
                    <a:lnTo>
                      <a:pt x="4" y="178"/>
                    </a:lnTo>
                    <a:lnTo>
                      <a:pt x="0" y="145"/>
                    </a:lnTo>
                    <a:lnTo>
                      <a:pt x="4" y="112"/>
                    </a:lnTo>
                    <a:lnTo>
                      <a:pt x="15" y="81"/>
                    </a:lnTo>
                    <a:lnTo>
                      <a:pt x="31" y="54"/>
                    </a:lnTo>
                    <a:lnTo>
                      <a:pt x="54" y="33"/>
                    </a:lnTo>
                    <a:lnTo>
                      <a:pt x="81" y="15"/>
                    </a:lnTo>
                    <a:lnTo>
                      <a:pt x="111" y="4"/>
                    </a:lnTo>
                    <a:lnTo>
                      <a:pt x="14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87" name="Freeform 1312">
                <a:extLst>
                  <a:ext uri="{FF2B5EF4-FFF2-40B4-BE49-F238E27FC236}">
                    <a16:creationId xmlns:a16="http://schemas.microsoft.com/office/drawing/2014/main" id="{6F9AB16E-CD89-9523-2815-974B4F4427A7}"/>
                  </a:ext>
                </a:extLst>
              </p:cNvPr>
              <p:cNvSpPr>
                <a:spLocks/>
              </p:cNvSpPr>
              <p:nvPr/>
            </p:nvSpPr>
            <p:spPr bwMode="auto">
              <a:xfrm>
                <a:off x="-1171" y="3461"/>
                <a:ext cx="261" cy="96"/>
              </a:xfrm>
              <a:custGeom>
                <a:avLst/>
                <a:gdLst>
                  <a:gd name="T0" fmla="*/ 144 w 783"/>
                  <a:gd name="T1" fmla="*/ 0 h 288"/>
                  <a:gd name="T2" fmla="*/ 639 w 783"/>
                  <a:gd name="T3" fmla="*/ 0 h 288"/>
                  <a:gd name="T4" fmla="*/ 673 w 783"/>
                  <a:gd name="T5" fmla="*/ 4 h 288"/>
                  <a:gd name="T6" fmla="*/ 703 w 783"/>
                  <a:gd name="T7" fmla="*/ 15 h 288"/>
                  <a:gd name="T8" fmla="*/ 730 w 783"/>
                  <a:gd name="T9" fmla="*/ 31 h 288"/>
                  <a:gd name="T10" fmla="*/ 752 w 783"/>
                  <a:gd name="T11" fmla="*/ 54 h 288"/>
                  <a:gd name="T12" fmla="*/ 768 w 783"/>
                  <a:gd name="T13" fmla="*/ 81 h 288"/>
                  <a:gd name="T14" fmla="*/ 779 w 783"/>
                  <a:gd name="T15" fmla="*/ 110 h 288"/>
                  <a:gd name="T16" fmla="*/ 783 w 783"/>
                  <a:gd name="T17" fmla="*/ 144 h 288"/>
                  <a:gd name="T18" fmla="*/ 779 w 783"/>
                  <a:gd name="T19" fmla="*/ 176 h 288"/>
                  <a:gd name="T20" fmla="*/ 768 w 783"/>
                  <a:gd name="T21" fmla="*/ 207 h 288"/>
                  <a:gd name="T22" fmla="*/ 752 w 783"/>
                  <a:gd name="T23" fmla="*/ 234 h 288"/>
                  <a:gd name="T24" fmla="*/ 730 w 783"/>
                  <a:gd name="T25" fmla="*/ 256 h 288"/>
                  <a:gd name="T26" fmla="*/ 703 w 783"/>
                  <a:gd name="T27" fmla="*/ 273 h 288"/>
                  <a:gd name="T28" fmla="*/ 673 w 783"/>
                  <a:gd name="T29" fmla="*/ 284 h 288"/>
                  <a:gd name="T30" fmla="*/ 639 w 783"/>
                  <a:gd name="T31" fmla="*/ 288 h 288"/>
                  <a:gd name="T32" fmla="*/ 144 w 783"/>
                  <a:gd name="T33" fmla="*/ 288 h 288"/>
                  <a:gd name="T34" fmla="*/ 110 w 783"/>
                  <a:gd name="T35" fmla="*/ 284 h 288"/>
                  <a:gd name="T36" fmla="*/ 81 w 783"/>
                  <a:gd name="T37" fmla="*/ 273 h 288"/>
                  <a:gd name="T38" fmla="*/ 54 w 783"/>
                  <a:gd name="T39" fmla="*/ 256 h 288"/>
                  <a:gd name="T40" fmla="*/ 31 w 783"/>
                  <a:gd name="T41" fmla="*/ 234 h 288"/>
                  <a:gd name="T42" fmla="*/ 15 w 783"/>
                  <a:gd name="T43" fmla="*/ 207 h 288"/>
                  <a:gd name="T44" fmla="*/ 4 w 783"/>
                  <a:gd name="T45" fmla="*/ 176 h 288"/>
                  <a:gd name="T46" fmla="*/ 0 w 783"/>
                  <a:gd name="T47" fmla="*/ 144 h 288"/>
                  <a:gd name="T48" fmla="*/ 4 w 783"/>
                  <a:gd name="T49" fmla="*/ 110 h 288"/>
                  <a:gd name="T50" fmla="*/ 15 w 783"/>
                  <a:gd name="T51" fmla="*/ 81 h 288"/>
                  <a:gd name="T52" fmla="*/ 31 w 783"/>
                  <a:gd name="T53" fmla="*/ 54 h 288"/>
                  <a:gd name="T54" fmla="*/ 54 w 783"/>
                  <a:gd name="T55" fmla="*/ 31 h 288"/>
                  <a:gd name="T56" fmla="*/ 81 w 783"/>
                  <a:gd name="T57" fmla="*/ 15 h 288"/>
                  <a:gd name="T58" fmla="*/ 110 w 783"/>
                  <a:gd name="T59" fmla="*/ 4 h 288"/>
                  <a:gd name="T60" fmla="*/ 144 w 783"/>
                  <a:gd name="T6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3" h="288">
                    <a:moveTo>
                      <a:pt x="144" y="0"/>
                    </a:moveTo>
                    <a:lnTo>
                      <a:pt x="639" y="0"/>
                    </a:lnTo>
                    <a:lnTo>
                      <a:pt x="673" y="4"/>
                    </a:lnTo>
                    <a:lnTo>
                      <a:pt x="703" y="15"/>
                    </a:lnTo>
                    <a:lnTo>
                      <a:pt x="730" y="31"/>
                    </a:lnTo>
                    <a:lnTo>
                      <a:pt x="752" y="54"/>
                    </a:lnTo>
                    <a:lnTo>
                      <a:pt x="768" y="81"/>
                    </a:lnTo>
                    <a:lnTo>
                      <a:pt x="779" y="110"/>
                    </a:lnTo>
                    <a:lnTo>
                      <a:pt x="783" y="144"/>
                    </a:lnTo>
                    <a:lnTo>
                      <a:pt x="779" y="176"/>
                    </a:lnTo>
                    <a:lnTo>
                      <a:pt x="768" y="207"/>
                    </a:lnTo>
                    <a:lnTo>
                      <a:pt x="752" y="234"/>
                    </a:lnTo>
                    <a:lnTo>
                      <a:pt x="730" y="256"/>
                    </a:lnTo>
                    <a:lnTo>
                      <a:pt x="703" y="273"/>
                    </a:lnTo>
                    <a:lnTo>
                      <a:pt x="673" y="284"/>
                    </a:lnTo>
                    <a:lnTo>
                      <a:pt x="639" y="288"/>
                    </a:lnTo>
                    <a:lnTo>
                      <a:pt x="144" y="288"/>
                    </a:lnTo>
                    <a:lnTo>
                      <a:pt x="110" y="284"/>
                    </a:lnTo>
                    <a:lnTo>
                      <a:pt x="81" y="273"/>
                    </a:lnTo>
                    <a:lnTo>
                      <a:pt x="54" y="256"/>
                    </a:lnTo>
                    <a:lnTo>
                      <a:pt x="31" y="234"/>
                    </a:lnTo>
                    <a:lnTo>
                      <a:pt x="15" y="207"/>
                    </a:lnTo>
                    <a:lnTo>
                      <a:pt x="4" y="176"/>
                    </a:lnTo>
                    <a:lnTo>
                      <a:pt x="0" y="144"/>
                    </a:lnTo>
                    <a:lnTo>
                      <a:pt x="4" y="110"/>
                    </a:lnTo>
                    <a:lnTo>
                      <a:pt x="15" y="81"/>
                    </a:lnTo>
                    <a:lnTo>
                      <a:pt x="31" y="54"/>
                    </a:lnTo>
                    <a:lnTo>
                      <a:pt x="54" y="31"/>
                    </a:lnTo>
                    <a:lnTo>
                      <a:pt x="81" y="15"/>
                    </a:lnTo>
                    <a:lnTo>
                      <a:pt x="110" y="4"/>
                    </a:lnTo>
                    <a:lnTo>
                      <a:pt x="14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88" name="Freeform 1313">
                <a:extLst>
                  <a:ext uri="{FF2B5EF4-FFF2-40B4-BE49-F238E27FC236}">
                    <a16:creationId xmlns:a16="http://schemas.microsoft.com/office/drawing/2014/main" id="{7990CF4F-2B96-5600-D9AE-20EA50B5FF08}"/>
                  </a:ext>
                </a:extLst>
              </p:cNvPr>
              <p:cNvSpPr>
                <a:spLocks/>
              </p:cNvSpPr>
              <p:nvPr/>
            </p:nvSpPr>
            <p:spPr bwMode="auto">
              <a:xfrm>
                <a:off x="-2328" y="3461"/>
                <a:ext cx="261" cy="96"/>
              </a:xfrm>
              <a:custGeom>
                <a:avLst/>
                <a:gdLst>
                  <a:gd name="T0" fmla="*/ 143 w 784"/>
                  <a:gd name="T1" fmla="*/ 0 h 288"/>
                  <a:gd name="T2" fmla="*/ 641 w 784"/>
                  <a:gd name="T3" fmla="*/ 0 h 288"/>
                  <a:gd name="T4" fmla="*/ 673 w 784"/>
                  <a:gd name="T5" fmla="*/ 4 h 288"/>
                  <a:gd name="T6" fmla="*/ 704 w 784"/>
                  <a:gd name="T7" fmla="*/ 15 h 288"/>
                  <a:gd name="T8" fmla="*/ 731 w 784"/>
                  <a:gd name="T9" fmla="*/ 31 h 288"/>
                  <a:gd name="T10" fmla="*/ 752 w 784"/>
                  <a:gd name="T11" fmla="*/ 54 h 288"/>
                  <a:gd name="T12" fmla="*/ 770 w 784"/>
                  <a:gd name="T13" fmla="*/ 81 h 288"/>
                  <a:gd name="T14" fmla="*/ 780 w 784"/>
                  <a:gd name="T15" fmla="*/ 110 h 288"/>
                  <a:gd name="T16" fmla="*/ 784 w 784"/>
                  <a:gd name="T17" fmla="*/ 144 h 288"/>
                  <a:gd name="T18" fmla="*/ 780 w 784"/>
                  <a:gd name="T19" fmla="*/ 176 h 288"/>
                  <a:gd name="T20" fmla="*/ 770 w 784"/>
                  <a:gd name="T21" fmla="*/ 207 h 288"/>
                  <a:gd name="T22" fmla="*/ 752 w 784"/>
                  <a:gd name="T23" fmla="*/ 234 h 288"/>
                  <a:gd name="T24" fmla="*/ 731 w 784"/>
                  <a:gd name="T25" fmla="*/ 256 h 288"/>
                  <a:gd name="T26" fmla="*/ 704 w 784"/>
                  <a:gd name="T27" fmla="*/ 273 h 288"/>
                  <a:gd name="T28" fmla="*/ 673 w 784"/>
                  <a:gd name="T29" fmla="*/ 284 h 288"/>
                  <a:gd name="T30" fmla="*/ 641 w 784"/>
                  <a:gd name="T31" fmla="*/ 288 h 288"/>
                  <a:gd name="T32" fmla="*/ 143 w 784"/>
                  <a:gd name="T33" fmla="*/ 288 h 288"/>
                  <a:gd name="T34" fmla="*/ 111 w 784"/>
                  <a:gd name="T35" fmla="*/ 284 h 288"/>
                  <a:gd name="T36" fmla="*/ 80 w 784"/>
                  <a:gd name="T37" fmla="*/ 273 h 288"/>
                  <a:gd name="T38" fmla="*/ 55 w 784"/>
                  <a:gd name="T39" fmla="*/ 256 h 288"/>
                  <a:gd name="T40" fmla="*/ 32 w 784"/>
                  <a:gd name="T41" fmla="*/ 234 h 288"/>
                  <a:gd name="T42" fmla="*/ 14 w 784"/>
                  <a:gd name="T43" fmla="*/ 207 h 288"/>
                  <a:gd name="T44" fmla="*/ 4 w 784"/>
                  <a:gd name="T45" fmla="*/ 176 h 288"/>
                  <a:gd name="T46" fmla="*/ 0 w 784"/>
                  <a:gd name="T47" fmla="*/ 144 h 288"/>
                  <a:gd name="T48" fmla="*/ 4 w 784"/>
                  <a:gd name="T49" fmla="*/ 110 h 288"/>
                  <a:gd name="T50" fmla="*/ 14 w 784"/>
                  <a:gd name="T51" fmla="*/ 81 h 288"/>
                  <a:gd name="T52" fmla="*/ 32 w 784"/>
                  <a:gd name="T53" fmla="*/ 54 h 288"/>
                  <a:gd name="T54" fmla="*/ 55 w 784"/>
                  <a:gd name="T55" fmla="*/ 31 h 288"/>
                  <a:gd name="T56" fmla="*/ 80 w 784"/>
                  <a:gd name="T57" fmla="*/ 15 h 288"/>
                  <a:gd name="T58" fmla="*/ 111 w 784"/>
                  <a:gd name="T59" fmla="*/ 4 h 288"/>
                  <a:gd name="T60" fmla="*/ 143 w 784"/>
                  <a:gd name="T6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4" h="288">
                    <a:moveTo>
                      <a:pt x="143" y="0"/>
                    </a:moveTo>
                    <a:lnTo>
                      <a:pt x="641" y="0"/>
                    </a:lnTo>
                    <a:lnTo>
                      <a:pt x="673" y="4"/>
                    </a:lnTo>
                    <a:lnTo>
                      <a:pt x="704" y="15"/>
                    </a:lnTo>
                    <a:lnTo>
                      <a:pt x="731" y="31"/>
                    </a:lnTo>
                    <a:lnTo>
                      <a:pt x="752" y="54"/>
                    </a:lnTo>
                    <a:lnTo>
                      <a:pt x="770" y="81"/>
                    </a:lnTo>
                    <a:lnTo>
                      <a:pt x="780" y="110"/>
                    </a:lnTo>
                    <a:lnTo>
                      <a:pt x="784" y="144"/>
                    </a:lnTo>
                    <a:lnTo>
                      <a:pt x="780" y="176"/>
                    </a:lnTo>
                    <a:lnTo>
                      <a:pt x="770" y="207"/>
                    </a:lnTo>
                    <a:lnTo>
                      <a:pt x="752" y="234"/>
                    </a:lnTo>
                    <a:lnTo>
                      <a:pt x="731" y="256"/>
                    </a:lnTo>
                    <a:lnTo>
                      <a:pt x="704" y="273"/>
                    </a:lnTo>
                    <a:lnTo>
                      <a:pt x="673" y="284"/>
                    </a:lnTo>
                    <a:lnTo>
                      <a:pt x="641" y="288"/>
                    </a:lnTo>
                    <a:lnTo>
                      <a:pt x="143" y="288"/>
                    </a:lnTo>
                    <a:lnTo>
                      <a:pt x="111" y="284"/>
                    </a:lnTo>
                    <a:lnTo>
                      <a:pt x="80" y="273"/>
                    </a:lnTo>
                    <a:lnTo>
                      <a:pt x="55" y="256"/>
                    </a:lnTo>
                    <a:lnTo>
                      <a:pt x="32" y="234"/>
                    </a:lnTo>
                    <a:lnTo>
                      <a:pt x="14" y="207"/>
                    </a:lnTo>
                    <a:lnTo>
                      <a:pt x="4" y="176"/>
                    </a:lnTo>
                    <a:lnTo>
                      <a:pt x="0" y="144"/>
                    </a:lnTo>
                    <a:lnTo>
                      <a:pt x="4" y="110"/>
                    </a:lnTo>
                    <a:lnTo>
                      <a:pt x="14" y="81"/>
                    </a:lnTo>
                    <a:lnTo>
                      <a:pt x="32" y="54"/>
                    </a:lnTo>
                    <a:lnTo>
                      <a:pt x="55" y="31"/>
                    </a:lnTo>
                    <a:lnTo>
                      <a:pt x="80" y="15"/>
                    </a:lnTo>
                    <a:lnTo>
                      <a:pt x="111" y="4"/>
                    </a:lnTo>
                    <a:lnTo>
                      <a:pt x="14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89" name="Freeform 1314">
                <a:extLst>
                  <a:ext uri="{FF2B5EF4-FFF2-40B4-BE49-F238E27FC236}">
                    <a16:creationId xmlns:a16="http://schemas.microsoft.com/office/drawing/2014/main" id="{987A1630-7478-FB5D-ACAD-1EAE02EC7436}"/>
                  </a:ext>
                </a:extLst>
              </p:cNvPr>
              <p:cNvSpPr>
                <a:spLocks/>
              </p:cNvSpPr>
              <p:nvPr/>
            </p:nvSpPr>
            <p:spPr bwMode="auto">
              <a:xfrm>
                <a:off x="-1667" y="2797"/>
                <a:ext cx="96" cy="262"/>
              </a:xfrm>
              <a:custGeom>
                <a:avLst/>
                <a:gdLst>
                  <a:gd name="T0" fmla="*/ 144 w 288"/>
                  <a:gd name="T1" fmla="*/ 0 h 785"/>
                  <a:gd name="T2" fmla="*/ 144 w 288"/>
                  <a:gd name="T3" fmla="*/ 0 h 785"/>
                  <a:gd name="T4" fmla="*/ 178 w 288"/>
                  <a:gd name="T5" fmla="*/ 4 h 785"/>
                  <a:gd name="T6" fmla="*/ 207 w 288"/>
                  <a:gd name="T7" fmla="*/ 15 h 785"/>
                  <a:gd name="T8" fmla="*/ 234 w 288"/>
                  <a:gd name="T9" fmla="*/ 32 h 785"/>
                  <a:gd name="T10" fmla="*/ 257 w 288"/>
                  <a:gd name="T11" fmla="*/ 54 h 785"/>
                  <a:gd name="T12" fmla="*/ 273 w 288"/>
                  <a:gd name="T13" fmla="*/ 81 h 785"/>
                  <a:gd name="T14" fmla="*/ 285 w 288"/>
                  <a:gd name="T15" fmla="*/ 112 h 785"/>
                  <a:gd name="T16" fmla="*/ 288 w 288"/>
                  <a:gd name="T17" fmla="*/ 144 h 785"/>
                  <a:gd name="T18" fmla="*/ 288 w 288"/>
                  <a:gd name="T19" fmla="*/ 641 h 785"/>
                  <a:gd name="T20" fmla="*/ 285 w 288"/>
                  <a:gd name="T21" fmla="*/ 675 h 785"/>
                  <a:gd name="T22" fmla="*/ 273 w 288"/>
                  <a:gd name="T23" fmla="*/ 704 h 785"/>
                  <a:gd name="T24" fmla="*/ 257 w 288"/>
                  <a:gd name="T25" fmla="*/ 731 h 785"/>
                  <a:gd name="T26" fmla="*/ 234 w 288"/>
                  <a:gd name="T27" fmla="*/ 754 h 785"/>
                  <a:gd name="T28" fmla="*/ 207 w 288"/>
                  <a:gd name="T29" fmla="*/ 772 h 785"/>
                  <a:gd name="T30" fmla="*/ 178 w 288"/>
                  <a:gd name="T31" fmla="*/ 783 h 785"/>
                  <a:gd name="T32" fmla="*/ 144 w 288"/>
                  <a:gd name="T33" fmla="*/ 785 h 785"/>
                  <a:gd name="T34" fmla="*/ 112 w 288"/>
                  <a:gd name="T35" fmla="*/ 783 h 785"/>
                  <a:gd name="T36" fmla="*/ 81 w 288"/>
                  <a:gd name="T37" fmla="*/ 772 h 785"/>
                  <a:gd name="T38" fmla="*/ 54 w 288"/>
                  <a:gd name="T39" fmla="*/ 754 h 785"/>
                  <a:gd name="T40" fmla="*/ 32 w 288"/>
                  <a:gd name="T41" fmla="*/ 731 h 785"/>
                  <a:gd name="T42" fmla="*/ 15 w 288"/>
                  <a:gd name="T43" fmla="*/ 704 h 785"/>
                  <a:gd name="T44" fmla="*/ 4 w 288"/>
                  <a:gd name="T45" fmla="*/ 675 h 785"/>
                  <a:gd name="T46" fmla="*/ 0 w 288"/>
                  <a:gd name="T47" fmla="*/ 641 h 785"/>
                  <a:gd name="T48" fmla="*/ 0 w 288"/>
                  <a:gd name="T49" fmla="*/ 144 h 785"/>
                  <a:gd name="T50" fmla="*/ 4 w 288"/>
                  <a:gd name="T51" fmla="*/ 112 h 785"/>
                  <a:gd name="T52" fmla="*/ 15 w 288"/>
                  <a:gd name="T53" fmla="*/ 81 h 785"/>
                  <a:gd name="T54" fmla="*/ 32 w 288"/>
                  <a:gd name="T55" fmla="*/ 54 h 785"/>
                  <a:gd name="T56" fmla="*/ 54 w 288"/>
                  <a:gd name="T57" fmla="*/ 32 h 785"/>
                  <a:gd name="T58" fmla="*/ 81 w 288"/>
                  <a:gd name="T59" fmla="*/ 15 h 785"/>
                  <a:gd name="T60" fmla="*/ 112 w 288"/>
                  <a:gd name="T61" fmla="*/ 4 h 785"/>
                  <a:gd name="T62" fmla="*/ 144 w 288"/>
                  <a:gd name="T63" fmla="*/ 0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785">
                    <a:moveTo>
                      <a:pt x="144" y="0"/>
                    </a:moveTo>
                    <a:lnTo>
                      <a:pt x="144" y="0"/>
                    </a:lnTo>
                    <a:lnTo>
                      <a:pt x="178" y="4"/>
                    </a:lnTo>
                    <a:lnTo>
                      <a:pt x="207" y="15"/>
                    </a:lnTo>
                    <a:lnTo>
                      <a:pt x="234" y="32"/>
                    </a:lnTo>
                    <a:lnTo>
                      <a:pt x="257" y="54"/>
                    </a:lnTo>
                    <a:lnTo>
                      <a:pt x="273" y="81"/>
                    </a:lnTo>
                    <a:lnTo>
                      <a:pt x="285" y="112"/>
                    </a:lnTo>
                    <a:lnTo>
                      <a:pt x="288" y="144"/>
                    </a:lnTo>
                    <a:lnTo>
                      <a:pt x="288" y="641"/>
                    </a:lnTo>
                    <a:lnTo>
                      <a:pt x="285" y="675"/>
                    </a:lnTo>
                    <a:lnTo>
                      <a:pt x="273" y="704"/>
                    </a:lnTo>
                    <a:lnTo>
                      <a:pt x="257" y="731"/>
                    </a:lnTo>
                    <a:lnTo>
                      <a:pt x="234" y="754"/>
                    </a:lnTo>
                    <a:lnTo>
                      <a:pt x="207" y="772"/>
                    </a:lnTo>
                    <a:lnTo>
                      <a:pt x="178" y="783"/>
                    </a:lnTo>
                    <a:lnTo>
                      <a:pt x="144" y="785"/>
                    </a:lnTo>
                    <a:lnTo>
                      <a:pt x="112" y="783"/>
                    </a:lnTo>
                    <a:lnTo>
                      <a:pt x="81" y="772"/>
                    </a:lnTo>
                    <a:lnTo>
                      <a:pt x="54" y="754"/>
                    </a:lnTo>
                    <a:lnTo>
                      <a:pt x="32" y="731"/>
                    </a:lnTo>
                    <a:lnTo>
                      <a:pt x="15" y="704"/>
                    </a:lnTo>
                    <a:lnTo>
                      <a:pt x="4" y="675"/>
                    </a:lnTo>
                    <a:lnTo>
                      <a:pt x="0" y="641"/>
                    </a:lnTo>
                    <a:lnTo>
                      <a:pt x="0" y="144"/>
                    </a:lnTo>
                    <a:lnTo>
                      <a:pt x="4" y="112"/>
                    </a:lnTo>
                    <a:lnTo>
                      <a:pt x="15" y="81"/>
                    </a:lnTo>
                    <a:lnTo>
                      <a:pt x="32" y="54"/>
                    </a:lnTo>
                    <a:lnTo>
                      <a:pt x="54" y="32"/>
                    </a:lnTo>
                    <a:lnTo>
                      <a:pt x="81" y="15"/>
                    </a:lnTo>
                    <a:lnTo>
                      <a:pt x="112" y="4"/>
                    </a:lnTo>
                    <a:lnTo>
                      <a:pt x="14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90" name="Freeform 1315">
                <a:extLst>
                  <a:ext uri="{FF2B5EF4-FFF2-40B4-BE49-F238E27FC236}">
                    <a16:creationId xmlns:a16="http://schemas.microsoft.com/office/drawing/2014/main" id="{8DEC7DC9-B1C1-1115-523E-F1BC16354980}"/>
                  </a:ext>
                </a:extLst>
              </p:cNvPr>
              <p:cNvSpPr>
                <a:spLocks/>
              </p:cNvSpPr>
              <p:nvPr/>
            </p:nvSpPr>
            <p:spPr bwMode="auto">
              <a:xfrm>
                <a:off x="-1316" y="3812"/>
                <a:ext cx="213" cy="214"/>
              </a:xfrm>
              <a:custGeom>
                <a:avLst/>
                <a:gdLst>
                  <a:gd name="T0" fmla="*/ 144 w 640"/>
                  <a:gd name="T1" fmla="*/ 0 h 640"/>
                  <a:gd name="T2" fmla="*/ 172 w 640"/>
                  <a:gd name="T3" fmla="*/ 2 h 640"/>
                  <a:gd name="T4" fmla="*/ 199 w 640"/>
                  <a:gd name="T5" fmla="*/ 10 h 640"/>
                  <a:gd name="T6" fmla="*/ 223 w 640"/>
                  <a:gd name="T7" fmla="*/ 24 h 640"/>
                  <a:gd name="T8" fmla="*/ 246 w 640"/>
                  <a:gd name="T9" fmla="*/ 41 h 640"/>
                  <a:gd name="T10" fmla="*/ 597 w 640"/>
                  <a:gd name="T11" fmla="*/ 394 h 640"/>
                  <a:gd name="T12" fmla="*/ 616 w 640"/>
                  <a:gd name="T13" fmla="*/ 416 h 640"/>
                  <a:gd name="T14" fmla="*/ 629 w 640"/>
                  <a:gd name="T15" fmla="*/ 442 h 640"/>
                  <a:gd name="T16" fmla="*/ 637 w 640"/>
                  <a:gd name="T17" fmla="*/ 469 h 640"/>
                  <a:gd name="T18" fmla="*/ 640 w 640"/>
                  <a:gd name="T19" fmla="*/ 495 h 640"/>
                  <a:gd name="T20" fmla="*/ 637 w 640"/>
                  <a:gd name="T21" fmla="*/ 524 h 640"/>
                  <a:gd name="T22" fmla="*/ 629 w 640"/>
                  <a:gd name="T23" fmla="*/ 551 h 640"/>
                  <a:gd name="T24" fmla="*/ 616 w 640"/>
                  <a:gd name="T25" fmla="*/ 575 h 640"/>
                  <a:gd name="T26" fmla="*/ 597 w 640"/>
                  <a:gd name="T27" fmla="*/ 598 h 640"/>
                  <a:gd name="T28" fmla="*/ 574 w 640"/>
                  <a:gd name="T29" fmla="*/ 617 h 640"/>
                  <a:gd name="T30" fmla="*/ 550 w 640"/>
                  <a:gd name="T31" fmla="*/ 629 h 640"/>
                  <a:gd name="T32" fmla="*/ 523 w 640"/>
                  <a:gd name="T33" fmla="*/ 637 h 640"/>
                  <a:gd name="T34" fmla="*/ 496 w 640"/>
                  <a:gd name="T35" fmla="*/ 640 h 640"/>
                  <a:gd name="T36" fmla="*/ 468 w 640"/>
                  <a:gd name="T37" fmla="*/ 637 h 640"/>
                  <a:gd name="T38" fmla="*/ 441 w 640"/>
                  <a:gd name="T39" fmla="*/ 629 h 640"/>
                  <a:gd name="T40" fmla="*/ 417 w 640"/>
                  <a:gd name="T41" fmla="*/ 617 h 640"/>
                  <a:gd name="T42" fmla="*/ 394 w 640"/>
                  <a:gd name="T43" fmla="*/ 598 h 640"/>
                  <a:gd name="T44" fmla="*/ 43 w 640"/>
                  <a:gd name="T45" fmla="*/ 246 h 640"/>
                  <a:gd name="T46" fmla="*/ 24 w 640"/>
                  <a:gd name="T47" fmla="*/ 223 h 640"/>
                  <a:gd name="T48" fmla="*/ 11 w 640"/>
                  <a:gd name="T49" fmla="*/ 198 h 640"/>
                  <a:gd name="T50" fmla="*/ 3 w 640"/>
                  <a:gd name="T51" fmla="*/ 171 h 640"/>
                  <a:gd name="T52" fmla="*/ 0 w 640"/>
                  <a:gd name="T53" fmla="*/ 144 h 640"/>
                  <a:gd name="T54" fmla="*/ 3 w 640"/>
                  <a:gd name="T55" fmla="*/ 117 h 640"/>
                  <a:gd name="T56" fmla="*/ 11 w 640"/>
                  <a:gd name="T57" fmla="*/ 90 h 640"/>
                  <a:gd name="T58" fmla="*/ 24 w 640"/>
                  <a:gd name="T59" fmla="*/ 64 h 640"/>
                  <a:gd name="T60" fmla="*/ 43 w 640"/>
                  <a:gd name="T61" fmla="*/ 41 h 640"/>
                  <a:gd name="T62" fmla="*/ 66 w 640"/>
                  <a:gd name="T63" fmla="*/ 24 h 640"/>
                  <a:gd name="T64" fmla="*/ 90 w 640"/>
                  <a:gd name="T65" fmla="*/ 10 h 640"/>
                  <a:gd name="T66" fmla="*/ 117 w 640"/>
                  <a:gd name="T67" fmla="*/ 2 h 640"/>
                  <a:gd name="T68" fmla="*/ 144 w 640"/>
                  <a:gd name="T6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0" h="640">
                    <a:moveTo>
                      <a:pt x="144" y="0"/>
                    </a:moveTo>
                    <a:lnTo>
                      <a:pt x="172" y="2"/>
                    </a:lnTo>
                    <a:lnTo>
                      <a:pt x="199" y="10"/>
                    </a:lnTo>
                    <a:lnTo>
                      <a:pt x="223" y="24"/>
                    </a:lnTo>
                    <a:lnTo>
                      <a:pt x="246" y="41"/>
                    </a:lnTo>
                    <a:lnTo>
                      <a:pt x="597" y="394"/>
                    </a:lnTo>
                    <a:lnTo>
                      <a:pt x="616" y="416"/>
                    </a:lnTo>
                    <a:lnTo>
                      <a:pt x="629" y="442"/>
                    </a:lnTo>
                    <a:lnTo>
                      <a:pt x="637" y="469"/>
                    </a:lnTo>
                    <a:lnTo>
                      <a:pt x="640" y="495"/>
                    </a:lnTo>
                    <a:lnTo>
                      <a:pt x="637" y="524"/>
                    </a:lnTo>
                    <a:lnTo>
                      <a:pt x="629" y="551"/>
                    </a:lnTo>
                    <a:lnTo>
                      <a:pt x="616" y="575"/>
                    </a:lnTo>
                    <a:lnTo>
                      <a:pt x="597" y="598"/>
                    </a:lnTo>
                    <a:lnTo>
                      <a:pt x="574" y="617"/>
                    </a:lnTo>
                    <a:lnTo>
                      <a:pt x="550" y="629"/>
                    </a:lnTo>
                    <a:lnTo>
                      <a:pt x="523" y="637"/>
                    </a:lnTo>
                    <a:lnTo>
                      <a:pt x="496" y="640"/>
                    </a:lnTo>
                    <a:lnTo>
                      <a:pt x="468" y="637"/>
                    </a:lnTo>
                    <a:lnTo>
                      <a:pt x="441" y="629"/>
                    </a:lnTo>
                    <a:lnTo>
                      <a:pt x="417" y="617"/>
                    </a:lnTo>
                    <a:lnTo>
                      <a:pt x="394" y="598"/>
                    </a:lnTo>
                    <a:lnTo>
                      <a:pt x="43" y="246"/>
                    </a:lnTo>
                    <a:lnTo>
                      <a:pt x="24" y="223"/>
                    </a:lnTo>
                    <a:lnTo>
                      <a:pt x="11" y="198"/>
                    </a:lnTo>
                    <a:lnTo>
                      <a:pt x="3" y="171"/>
                    </a:lnTo>
                    <a:lnTo>
                      <a:pt x="0" y="144"/>
                    </a:lnTo>
                    <a:lnTo>
                      <a:pt x="3" y="117"/>
                    </a:lnTo>
                    <a:lnTo>
                      <a:pt x="11" y="90"/>
                    </a:lnTo>
                    <a:lnTo>
                      <a:pt x="24" y="64"/>
                    </a:lnTo>
                    <a:lnTo>
                      <a:pt x="43" y="41"/>
                    </a:lnTo>
                    <a:lnTo>
                      <a:pt x="66" y="24"/>
                    </a:lnTo>
                    <a:lnTo>
                      <a:pt x="90" y="10"/>
                    </a:lnTo>
                    <a:lnTo>
                      <a:pt x="117" y="2"/>
                    </a:lnTo>
                    <a:lnTo>
                      <a:pt x="14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91" name="Freeform 1316">
                <a:extLst>
                  <a:ext uri="{FF2B5EF4-FFF2-40B4-BE49-F238E27FC236}">
                    <a16:creationId xmlns:a16="http://schemas.microsoft.com/office/drawing/2014/main" id="{B1854F01-2A72-9FB8-7847-F03B6CDBD100}"/>
                  </a:ext>
                </a:extLst>
              </p:cNvPr>
              <p:cNvSpPr>
                <a:spLocks/>
              </p:cNvSpPr>
              <p:nvPr/>
            </p:nvSpPr>
            <p:spPr bwMode="auto">
              <a:xfrm>
                <a:off x="-2135" y="2992"/>
                <a:ext cx="213" cy="213"/>
              </a:xfrm>
              <a:custGeom>
                <a:avLst/>
                <a:gdLst>
                  <a:gd name="T0" fmla="*/ 144 w 639"/>
                  <a:gd name="T1" fmla="*/ 0 h 640"/>
                  <a:gd name="T2" fmla="*/ 172 w 639"/>
                  <a:gd name="T3" fmla="*/ 3 h 640"/>
                  <a:gd name="T4" fmla="*/ 198 w 639"/>
                  <a:gd name="T5" fmla="*/ 10 h 640"/>
                  <a:gd name="T6" fmla="*/ 223 w 639"/>
                  <a:gd name="T7" fmla="*/ 23 h 640"/>
                  <a:gd name="T8" fmla="*/ 246 w 639"/>
                  <a:gd name="T9" fmla="*/ 42 h 640"/>
                  <a:gd name="T10" fmla="*/ 597 w 639"/>
                  <a:gd name="T11" fmla="*/ 394 h 640"/>
                  <a:gd name="T12" fmla="*/ 614 w 639"/>
                  <a:gd name="T13" fmla="*/ 417 h 640"/>
                  <a:gd name="T14" fmla="*/ 628 w 639"/>
                  <a:gd name="T15" fmla="*/ 441 h 640"/>
                  <a:gd name="T16" fmla="*/ 636 w 639"/>
                  <a:gd name="T17" fmla="*/ 468 h 640"/>
                  <a:gd name="T18" fmla="*/ 639 w 639"/>
                  <a:gd name="T19" fmla="*/ 496 h 640"/>
                  <a:gd name="T20" fmla="*/ 636 w 639"/>
                  <a:gd name="T21" fmla="*/ 523 h 640"/>
                  <a:gd name="T22" fmla="*/ 628 w 639"/>
                  <a:gd name="T23" fmla="*/ 550 h 640"/>
                  <a:gd name="T24" fmla="*/ 614 w 639"/>
                  <a:gd name="T25" fmla="*/ 576 h 640"/>
                  <a:gd name="T26" fmla="*/ 597 w 639"/>
                  <a:gd name="T27" fmla="*/ 597 h 640"/>
                  <a:gd name="T28" fmla="*/ 574 w 639"/>
                  <a:gd name="T29" fmla="*/ 616 h 640"/>
                  <a:gd name="T30" fmla="*/ 549 w 639"/>
                  <a:gd name="T31" fmla="*/ 629 h 640"/>
                  <a:gd name="T32" fmla="*/ 522 w 639"/>
                  <a:gd name="T33" fmla="*/ 637 h 640"/>
                  <a:gd name="T34" fmla="*/ 495 w 639"/>
                  <a:gd name="T35" fmla="*/ 640 h 640"/>
                  <a:gd name="T36" fmla="*/ 468 w 639"/>
                  <a:gd name="T37" fmla="*/ 637 h 640"/>
                  <a:gd name="T38" fmla="*/ 441 w 639"/>
                  <a:gd name="T39" fmla="*/ 629 h 640"/>
                  <a:gd name="T40" fmla="*/ 416 w 639"/>
                  <a:gd name="T41" fmla="*/ 616 h 640"/>
                  <a:gd name="T42" fmla="*/ 393 w 639"/>
                  <a:gd name="T43" fmla="*/ 597 h 640"/>
                  <a:gd name="T44" fmla="*/ 42 w 639"/>
                  <a:gd name="T45" fmla="*/ 245 h 640"/>
                  <a:gd name="T46" fmla="*/ 25 w 639"/>
                  <a:gd name="T47" fmla="*/ 223 h 640"/>
                  <a:gd name="T48" fmla="*/ 11 w 639"/>
                  <a:gd name="T49" fmla="*/ 198 h 640"/>
                  <a:gd name="T50" fmla="*/ 3 w 639"/>
                  <a:gd name="T51" fmla="*/ 171 h 640"/>
                  <a:gd name="T52" fmla="*/ 0 w 639"/>
                  <a:gd name="T53" fmla="*/ 144 h 640"/>
                  <a:gd name="T54" fmla="*/ 3 w 639"/>
                  <a:gd name="T55" fmla="*/ 116 h 640"/>
                  <a:gd name="T56" fmla="*/ 11 w 639"/>
                  <a:gd name="T57" fmla="*/ 89 h 640"/>
                  <a:gd name="T58" fmla="*/ 25 w 639"/>
                  <a:gd name="T59" fmla="*/ 65 h 640"/>
                  <a:gd name="T60" fmla="*/ 42 w 639"/>
                  <a:gd name="T61" fmla="*/ 42 h 640"/>
                  <a:gd name="T62" fmla="*/ 65 w 639"/>
                  <a:gd name="T63" fmla="*/ 23 h 640"/>
                  <a:gd name="T64" fmla="*/ 90 w 639"/>
                  <a:gd name="T65" fmla="*/ 10 h 640"/>
                  <a:gd name="T66" fmla="*/ 117 w 639"/>
                  <a:gd name="T67" fmla="*/ 3 h 640"/>
                  <a:gd name="T68" fmla="*/ 144 w 639"/>
                  <a:gd name="T6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9" h="640">
                    <a:moveTo>
                      <a:pt x="144" y="0"/>
                    </a:moveTo>
                    <a:lnTo>
                      <a:pt x="172" y="3"/>
                    </a:lnTo>
                    <a:lnTo>
                      <a:pt x="198" y="10"/>
                    </a:lnTo>
                    <a:lnTo>
                      <a:pt x="223" y="23"/>
                    </a:lnTo>
                    <a:lnTo>
                      <a:pt x="246" y="42"/>
                    </a:lnTo>
                    <a:lnTo>
                      <a:pt x="597" y="394"/>
                    </a:lnTo>
                    <a:lnTo>
                      <a:pt x="614" y="417"/>
                    </a:lnTo>
                    <a:lnTo>
                      <a:pt x="628" y="441"/>
                    </a:lnTo>
                    <a:lnTo>
                      <a:pt x="636" y="468"/>
                    </a:lnTo>
                    <a:lnTo>
                      <a:pt x="639" y="496"/>
                    </a:lnTo>
                    <a:lnTo>
                      <a:pt x="636" y="523"/>
                    </a:lnTo>
                    <a:lnTo>
                      <a:pt x="628" y="550"/>
                    </a:lnTo>
                    <a:lnTo>
                      <a:pt x="614" y="576"/>
                    </a:lnTo>
                    <a:lnTo>
                      <a:pt x="597" y="597"/>
                    </a:lnTo>
                    <a:lnTo>
                      <a:pt x="574" y="616"/>
                    </a:lnTo>
                    <a:lnTo>
                      <a:pt x="549" y="629"/>
                    </a:lnTo>
                    <a:lnTo>
                      <a:pt x="522" y="637"/>
                    </a:lnTo>
                    <a:lnTo>
                      <a:pt x="495" y="640"/>
                    </a:lnTo>
                    <a:lnTo>
                      <a:pt x="468" y="637"/>
                    </a:lnTo>
                    <a:lnTo>
                      <a:pt x="441" y="629"/>
                    </a:lnTo>
                    <a:lnTo>
                      <a:pt x="416" y="616"/>
                    </a:lnTo>
                    <a:lnTo>
                      <a:pt x="393" y="597"/>
                    </a:lnTo>
                    <a:lnTo>
                      <a:pt x="42" y="245"/>
                    </a:lnTo>
                    <a:lnTo>
                      <a:pt x="25" y="223"/>
                    </a:lnTo>
                    <a:lnTo>
                      <a:pt x="11" y="198"/>
                    </a:lnTo>
                    <a:lnTo>
                      <a:pt x="3" y="171"/>
                    </a:lnTo>
                    <a:lnTo>
                      <a:pt x="0" y="144"/>
                    </a:lnTo>
                    <a:lnTo>
                      <a:pt x="3" y="116"/>
                    </a:lnTo>
                    <a:lnTo>
                      <a:pt x="11" y="89"/>
                    </a:lnTo>
                    <a:lnTo>
                      <a:pt x="25" y="65"/>
                    </a:lnTo>
                    <a:lnTo>
                      <a:pt x="42" y="42"/>
                    </a:lnTo>
                    <a:lnTo>
                      <a:pt x="65" y="23"/>
                    </a:lnTo>
                    <a:lnTo>
                      <a:pt x="90" y="10"/>
                    </a:lnTo>
                    <a:lnTo>
                      <a:pt x="117" y="3"/>
                    </a:lnTo>
                    <a:lnTo>
                      <a:pt x="14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92" name="Freeform 1317">
                <a:extLst>
                  <a:ext uri="{FF2B5EF4-FFF2-40B4-BE49-F238E27FC236}">
                    <a16:creationId xmlns:a16="http://schemas.microsoft.com/office/drawing/2014/main" id="{ADA96797-1AC1-4DFF-2155-17A71DECACAC}"/>
                  </a:ext>
                </a:extLst>
              </p:cNvPr>
              <p:cNvSpPr>
                <a:spLocks/>
              </p:cNvSpPr>
              <p:nvPr/>
            </p:nvSpPr>
            <p:spPr bwMode="auto">
              <a:xfrm>
                <a:off x="-2135" y="3812"/>
                <a:ext cx="213" cy="214"/>
              </a:xfrm>
              <a:custGeom>
                <a:avLst/>
                <a:gdLst>
                  <a:gd name="T0" fmla="*/ 495 w 639"/>
                  <a:gd name="T1" fmla="*/ 0 h 640"/>
                  <a:gd name="T2" fmla="*/ 523 w 639"/>
                  <a:gd name="T3" fmla="*/ 2 h 640"/>
                  <a:gd name="T4" fmla="*/ 549 w 639"/>
                  <a:gd name="T5" fmla="*/ 10 h 640"/>
                  <a:gd name="T6" fmla="*/ 574 w 639"/>
                  <a:gd name="T7" fmla="*/ 24 h 640"/>
                  <a:gd name="T8" fmla="*/ 597 w 639"/>
                  <a:gd name="T9" fmla="*/ 41 h 640"/>
                  <a:gd name="T10" fmla="*/ 616 w 639"/>
                  <a:gd name="T11" fmla="*/ 64 h 640"/>
                  <a:gd name="T12" fmla="*/ 628 w 639"/>
                  <a:gd name="T13" fmla="*/ 90 h 640"/>
                  <a:gd name="T14" fmla="*/ 636 w 639"/>
                  <a:gd name="T15" fmla="*/ 117 h 640"/>
                  <a:gd name="T16" fmla="*/ 639 w 639"/>
                  <a:gd name="T17" fmla="*/ 144 h 640"/>
                  <a:gd name="T18" fmla="*/ 636 w 639"/>
                  <a:gd name="T19" fmla="*/ 171 h 640"/>
                  <a:gd name="T20" fmla="*/ 628 w 639"/>
                  <a:gd name="T21" fmla="*/ 198 h 640"/>
                  <a:gd name="T22" fmla="*/ 616 w 639"/>
                  <a:gd name="T23" fmla="*/ 223 h 640"/>
                  <a:gd name="T24" fmla="*/ 597 w 639"/>
                  <a:gd name="T25" fmla="*/ 246 h 640"/>
                  <a:gd name="T26" fmla="*/ 246 w 639"/>
                  <a:gd name="T27" fmla="*/ 598 h 640"/>
                  <a:gd name="T28" fmla="*/ 223 w 639"/>
                  <a:gd name="T29" fmla="*/ 617 h 640"/>
                  <a:gd name="T30" fmla="*/ 198 w 639"/>
                  <a:gd name="T31" fmla="*/ 629 h 640"/>
                  <a:gd name="T32" fmla="*/ 171 w 639"/>
                  <a:gd name="T33" fmla="*/ 637 h 640"/>
                  <a:gd name="T34" fmla="*/ 144 w 639"/>
                  <a:gd name="T35" fmla="*/ 640 h 640"/>
                  <a:gd name="T36" fmla="*/ 117 w 639"/>
                  <a:gd name="T37" fmla="*/ 637 h 640"/>
                  <a:gd name="T38" fmla="*/ 90 w 639"/>
                  <a:gd name="T39" fmla="*/ 629 h 640"/>
                  <a:gd name="T40" fmla="*/ 65 w 639"/>
                  <a:gd name="T41" fmla="*/ 617 h 640"/>
                  <a:gd name="T42" fmla="*/ 42 w 639"/>
                  <a:gd name="T43" fmla="*/ 598 h 640"/>
                  <a:gd name="T44" fmla="*/ 25 w 639"/>
                  <a:gd name="T45" fmla="*/ 575 h 640"/>
                  <a:gd name="T46" fmla="*/ 11 w 639"/>
                  <a:gd name="T47" fmla="*/ 549 h 640"/>
                  <a:gd name="T48" fmla="*/ 3 w 639"/>
                  <a:gd name="T49" fmla="*/ 524 h 640"/>
                  <a:gd name="T50" fmla="*/ 0 w 639"/>
                  <a:gd name="T51" fmla="*/ 495 h 640"/>
                  <a:gd name="T52" fmla="*/ 3 w 639"/>
                  <a:gd name="T53" fmla="*/ 469 h 640"/>
                  <a:gd name="T54" fmla="*/ 11 w 639"/>
                  <a:gd name="T55" fmla="*/ 442 h 640"/>
                  <a:gd name="T56" fmla="*/ 25 w 639"/>
                  <a:gd name="T57" fmla="*/ 416 h 640"/>
                  <a:gd name="T58" fmla="*/ 42 w 639"/>
                  <a:gd name="T59" fmla="*/ 394 h 640"/>
                  <a:gd name="T60" fmla="*/ 393 w 639"/>
                  <a:gd name="T61" fmla="*/ 41 h 640"/>
                  <a:gd name="T62" fmla="*/ 416 w 639"/>
                  <a:gd name="T63" fmla="*/ 24 h 640"/>
                  <a:gd name="T64" fmla="*/ 441 w 639"/>
                  <a:gd name="T65" fmla="*/ 10 h 640"/>
                  <a:gd name="T66" fmla="*/ 468 w 639"/>
                  <a:gd name="T67" fmla="*/ 2 h 640"/>
                  <a:gd name="T68" fmla="*/ 495 w 639"/>
                  <a:gd name="T6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9" h="640">
                    <a:moveTo>
                      <a:pt x="495" y="0"/>
                    </a:moveTo>
                    <a:lnTo>
                      <a:pt x="523" y="2"/>
                    </a:lnTo>
                    <a:lnTo>
                      <a:pt x="549" y="10"/>
                    </a:lnTo>
                    <a:lnTo>
                      <a:pt x="574" y="24"/>
                    </a:lnTo>
                    <a:lnTo>
                      <a:pt x="597" y="41"/>
                    </a:lnTo>
                    <a:lnTo>
                      <a:pt x="616" y="64"/>
                    </a:lnTo>
                    <a:lnTo>
                      <a:pt x="628" y="90"/>
                    </a:lnTo>
                    <a:lnTo>
                      <a:pt x="636" y="117"/>
                    </a:lnTo>
                    <a:lnTo>
                      <a:pt x="639" y="144"/>
                    </a:lnTo>
                    <a:lnTo>
                      <a:pt x="636" y="171"/>
                    </a:lnTo>
                    <a:lnTo>
                      <a:pt x="628" y="198"/>
                    </a:lnTo>
                    <a:lnTo>
                      <a:pt x="616" y="223"/>
                    </a:lnTo>
                    <a:lnTo>
                      <a:pt x="597" y="246"/>
                    </a:lnTo>
                    <a:lnTo>
                      <a:pt x="246" y="598"/>
                    </a:lnTo>
                    <a:lnTo>
                      <a:pt x="223" y="617"/>
                    </a:lnTo>
                    <a:lnTo>
                      <a:pt x="198" y="629"/>
                    </a:lnTo>
                    <a:lnTo>
                      <a:pt x="171" y="637"/>
                    </a:lnTo>
                    <a:lnTo>
                      <a:pt x="144" y="640"/>
                    </a:lnTo>
                    <a:lnTo>
                      <a:pt x="117" y="637"/>
                    </a:lnTo>
                    <a:lnTo>
                      <a:pt x="90" y="629"/>
                    </a:lnTo>
                    <a:lnTo>
                      <a:pt x="65" y="617"/>
                    </a:lnTo>
                    <a:lnTo>
                      <a:pt x="42" y="598"/>
                    </a:lnTo>
                    <a:lnTo>
                      <a:pt x="25" y="575"/>
                    </a:lnTo>
                    <a:lnTo>
                      <a:pt x="11" y="549"/>
                    </a:lnTo>
                    <a:lnTo>
                      <a:pt x="3" y="524"/>
                    </a:lnTo>
                    <a:lnTo>
                      <a:pt x="0" y="495"/>
                    </a:lnTo>
                    <a:lnTo>
                      <a:pt x="3" y="469"/>
                    </a:lnTo>
                    <a:lnTo>
                      <a:pt x="11" y="442"/>
                    </a:lnTo>
                    <a:lnTo>
                      <a:pt x="25" y="416"/>
                    </a:lnTo>
                    <a:lnTo>
                      <a:pt x="42" y="394"/>
                    </a:lnTo>
                    <a:lnTo>
                      <a:pt x="393" y="41"/>
                    </a:lnTo>
                    <a:lnTo>
                      <a:pt x="416" y="24"/>
                    </a:lnTo>
                    <a:lnTo>
                      <a:pt x="441" y="10"/>
                    </a:lnTo>
                    <a:lnTo>
                      <a:pt x="468" y="2"/>
                    </a:lnTo>
                    <a:lnTo>
                      <a:pt x="49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93" name="Freeform 1318">
                <a:extLst>
                  <a:ext uri="{FF2B5EF4-FFF2-40B4-BE49-F238E27FC236}">
                    <a16:creationId xmlns:a16="http://schemas.microsoft.com/office/drawing/2014/main" id="{617DBC17-78A3-02D9-9477-77D43AC1133C}"/>
                  </a:ext>
                </a:extLst>
              </p:cNvPr>
              <p:cNvSpPr>
                <a:spLocks/>
              </p:cNvSpPr>
              <p:nvPr/>
            </p:nvSpPr>
            <p:spPr bwMode="auto">
              <a:xfrm>
                <a:off x="-1316" y="2992"/>
                <a:ext cx="213" cy="213"/>
              </a:xfrm>
              <a:custGeom>
                <a:avLst/>
                <a:gdLst>
                  <a:gd name="T0" fmla="*/ 496 w 640"/>
                  <a:gd name="T1" fmla="*/ 0 h 640"/>
                  <a:gd name="T2" fmla="*/ 523 w 640"/>
                  <a:gd name="T3" fmla="*/ 3 h 640"/>
                  <a:gd name="T4" fmla="*/ 550 w 640"/>
                  <a:gd name="T5" fmla="*/ 10 h 640"/>
                  <a:gd name="T6" fmla="*/ 574 w 640"/>
                  <a:gd name="T7" fmla="*/ 23 h 640"/>
                  <a:gd name="T8" fmla="*/ 597 w 640"/>
                  <a:gd name="T9" fmla="*/ 42 h 640"/>
                  <a:gd name="T10" fmla="*/ 616 w 640"/>
                  <a:gd name="T11" fmla="*/ 65 h 640"/>
                  <a:gd name="T12" fmla="*/ 629 w 640"/>
                  <a:gd name="T13" fmla="*/ 89 h 640"/>
                  <a:gd name="T14" fmla="*/ 637 w 640"/>
                  <a:gd name="T15" fmla="*/ 116 h 640"/>
                  <a:gd name="T16" fmla="*/ 640 w 640"/>
                  <a:gd name="T17" fmla="*/ 144 h 640"/>
                  <a:gd name="T18" fmla="*/ 637 w 640"/>
                  <a:gd name="T19" fmla="*/ 171 h 640"/>
                  <a:gd name="T20" fmla="*/ 629 w 640"/>
                  <a:gd name="T21" fmla="*/ 198 h 640"/>
                  <a:gd name="T22" fmla="*/ 616 w 640"/>
                  <a:gd name="T23" fmla="*/ 223 h 640"/>
                  <a:gd name="T24" fmla="*/ 597 w 640"/>
                  <a:gd name="T25" fmla="*/ 245 h 640"/>
                  <a:gd name="T26" fmla="*/ 246 w 640"/>
                  <a:gd name="T27" fmla="*/ 597 h 640"/>
                  <a:gd name="T28" fmla="*/ 223 w 640"/>
                  <a:gd name="T29" fmla="*/ 616 h 640"/>
                  <a:gd name="T30" fmla="*/ 199 w 640"/>
                  <a:gd name="T31" fmla="*/ 629 h 640"/>
                  <a:gd name="T32" fmla="*/ 172 w 640"/>
                  <a:gd name="T33" fmla="*/ 637 h 640"/>
                  <a:gd name="T34" fmla="*/ 144 w 640"/>
                  <a:gd name="T35" fmla="*/ 640 h 640"/>
                  <a:gd name="T36" fmla="*/ 117 w 640"/>
                  <a:gd name="T37" fmla="*/ 637 h 640"/>
                  <a:gd name="T38" fmla="*/ 90 w 640"/>
                  <a:gd name="T39" fmla="*/ 629 h 640"/>
                  <a:gd name="T40" fmla="*/ 66 w 640"/>
                  <a:gd name="T41" fmla="*/ 616 h 640"/>
                  <a:gd name="T42" fmla="*/ 43 w 640"/>
                  <a:gd name="T43" fmla="*/ 597 h 640"/>
                  <a:gd name="T44" fmla="*/ 24 w 640"/>
                  <a:gd name="T45" fmla="*/ 576 h 640"/>
                  <a:gd name="T46" fmla="*/ 11 w 640"/>
                  <a:gd name="T47" fmla="*/ 550 h 640"/>
                  <a:gd name="T48" fmla="*/ 3 w 640"/>
                  <a:gd name="T49" fmla="*/ 523 h 640"/>
                  <a:gd name="T50" fmla="*/ 0 w 640"/>
                  <a:gd name="T51" fmla="*/ 496 h 640"/>
                  <a:gd name="T52" fmla="*/ 3 w 640"/>
                  <a:gd name="T53" fmla="*/ 468 h 640"/>
                  <a:gd name="T54" fmla="*/ 11 w 640"/>
                  <a:gd name="T55" fmla="*/ 441 h 640"/>
                  <a:gd name="T56" fmla="*/ 24 w 640"/>
                  <a:gd name="T57" fmla="*/ 417 h 640"/>
                  <a:gd name="T58" fmla="*/ 43 w 640"/>
                  <a:gd name="T59" fmla="*/ 394 h 640"/>
                  <a:gd name="T60" fmla="*/ 394 w 640"/>
                  <a:gd name="T61" fmla="*/ 42 h 640"/>
                  <a:gd name="T62" fmla="*/ 417 w 640"/>
                  <a:gd name="T63" fmla="*/ 23 h 640"/>
                  <a:gd name="T64" fmla="*/ 441 w 640"/>
                  <a:gd name="T65" fmla="*/ 10 h 640"/>
                  <a:gd name="T66" fmla="*/ 468 w 640"/>
                  <a:gd name="T67" fmla="*/ 3 h 640"/>
                  <a:gd name="T68" fmla="*/ 496 w 640"/>
                  <a:gd name="T6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0" h="640">
                    <a:moveTo>
                      <a:pt x="496" y="0"/>
                    </a:moveTo>
                    <a:lnTo>
                      <a:pt x="523" y="3"/>
                    </a:lnTo>
                    <a:lnTo>
                      <a:pt x="550" y="10"/>
                    </a:lnTo>
                    <a:lnTo>
                      <a:pt x="574" y="23"/>
                    </a:lnTo>
                    <a:lnTo>
                      <a:pt x="597" y="42"/>
                    </a:lnTo>
                    <a:lnTo>
                      <a:pt x="616" y="65"/>
                    </a:lnTo>
                    <a:lnTo>
                      <a:pt x="629" y="89"/>
                    </a:lnTo>
                    <a:lnTo>
                      <a:pt x="637" y="116"/>
                    </a:lnTo>
                    <a:lnTo>
                      <a:pt x="640" y="144"/>
                    </a:lnTo>
                    <a:lnTo>
                      <a:pt x="637" y="171"/>
                    </a:lnTo>
                    <a:lnTo>
                      <a:pt x="629" y="198"/>
                    </a:lnTo>
                    <a:lnTo>
                      <a:pt x="616" y="223"/>
                    </a:lnTo>
                    <a:lnTo>
                      <a:pt x="597" y="245"/>
                    </a:lnTo>
                    <a:lnTo>
                      <a:pt x="246" y="597"/>
                    </a:lnTo>
                    <a:lnTo>
                      <a:pt x="223" y="616"/>
                    </a:lnTo>
                    <a:lnTo>
                      <a:pt x="199" y="629"/>
                    </a:lnTo>
                    <a:lnTo>
                      <a:pt x="172" y="637"/>
                    </a:lnTo>
                    <a:lnTo>
                      <a:pt x="144" y="640"/>
                    </a:lnTo>
                    <a:lnTo>
                      <a:pt x="117" y="637"/>
                    </a:lnTo>
                    <a:lnTo>
                      <a:pt x="90" y="629"/>
                    </a:lnTo>
                    <a:lnTo>
                      <a:pt x="66" y="616"/>
                    </a:lnTo>
                    <a:lnTo>
                      <a:pt x="43" y="597"/>
                    </a:lnTo>
                    <a:lnTo>
                      <a:pt x="24" y="576"/>
                    </a:lnTo>
                    <a:lnTo>
                      <a:pt x="11" y="550"/>
                    </a:lnTo>
                    <a:lnTo>
                      <a:pt x="3" y="523"/>
                    </a:lnTo>
                    <a:lnTo>
                      <a:pt x="0" y="496"/>
                    </a:lnTo>
                    <a:lnTo>
                      <a:pt x="3" y="468"/>
                    </a:lnTo>
                    <a:lnTo>
                      <a:pt x="11" y="441"/>
                    </a:lnTo>
                    <a:lnTo>
                      <a:pt x="24" y="417"/>
                    </a:lnTo>
                    <a:lnTo>
                      <a:pt x="43" y="394"/>
                    </a:lnTo>
                    <a:lnTo>
                      <a:pt x="394" y="42"/>
                    </a:lnTo>
                    <a:lnTo>
                      <a:pt x="417" y="23"/>
                    </a:lnTo>
                    <a:lnTo>
                      <a:pt x="441" y="10"/>
                    </a:lnTo>
                    <a:lnTo>
                      <a:pt x="468" y="3"/>
                    </a:lnTo>
                    <a:lnTo>
                      <a:pt x="49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grpSp>
          <p:nvGrpSpPr>
            <p:cNvPr id="494" name="Group 547">
              <a:extLst>
                <a:ext uri="{FF2B5EF4-FFF2-40B4-BE49-F238E27FC236}">
                  <a16:creationId xmlns:a16="http://schemas.microsoft.com/office/drawing/2014/main" id="{FAA28A33-F980-0138-18B8-BE2E66294E44}"/>
                </a:ext>
              </a:extLst>
            </p:cNvPr>
            <p:cNvGrpSpPr>
              <a:grpSpLocks noChangeAspect="1"/>
            </p:cNvGrpSpPr>
            <p:nvPr/>
          </p:nvGrpSpPr>
          <p:grpSpPr bwMode="auto">
            <a:xfrm>
              <a:off x="4541738" y="3885815"/>
              <a:ext cx="396022" cy="395632"/>
              <a:chOff x="647" y="1848"/>
              <a:chExt cx="2051" cy="2049"/>
            </a:xfrm>
            <a:solidFill>
              <a:schemeClr val="bg1"/>
            </a:solidFill>
          </p:grpSpPr>
          <p:sp>
            <p:nvSpPr>
              <p:cNvPr id="495" name="Freeform 549">
                <a:extLst>
                  <a:ext uri="{FF2B5EF4-FFF2-40B4-BE49-F238E27FC236}">
                    <a16:creationId xmlns:a16="http://schemas.microsoft.com/office/drawing/2014/main" id="{CDF6805F-296B-0CCA-9024-016176AE9DE6}"/>
                  </a:ext>
                </a:extLst>
              </p:cNvPr>
              <p:cNvSpPr>
                <a:spLocks/>
              </p:cNvSpPr>
              <p:nvPr/>
            </p:nvSpPr>
            <p:spPr bwMode="auto">
              <a:xfrm>
                <a:off x="647" y="1982"/>
                <a:ext cx="1466" cy="1496"/>
              </a:xfrm>
              <a:custGeom>
                <a:avLst/>
                <a:gdLst>
                  <a:gd name="T0" fmla="*/ 1428 w 2931"/>
                  <a:gd name="T1" fmla="*/ 0 h 2992"/>
                  <a:gd name="T2" fmla="*/ 1479 w 2931"/>
                  <a:gd name="T3" fmla="*/ 18 h 2992"/>
                  <a:gd name="T4" fmla="*/ 1519 w 2931"/>
                  <a:gd name="T5" fmla="*/ 54 h 2992"/>
                  <a:gd name="T6" fmla="*/ 1542 w 2931"/>
                  <a:gd name="T7" fmla="*/ 104 h 2992"/>
                  <a:gd name="T8" fmla="*/ 1544 w 2931"/>
                  <a:gd name="T9" fmla="*/ 1407 h 2992"/>
                  <a:gd name="T10" fmla="*/ 1557 w 2931"/>
                  <a:gd name="T11" fmla="*/ 1464 h 2992"/>
                  <a:gd name="T12" fmla="*/ 1593 w 2931"/>
                  <a:gd name="T13" fmla="*/ 1508 h 2992"/>
                  <a:gd name="T14" fmla="*/ 1645 w 2931"/>
                  <a:gd name="T15" fmla="*/ 1534 h 2992"/>
                  <a:gd name="T16" fmla="*/ 2931 w 2931"/>
                  <a:gd name="T17" fmla="*/ 1536 h 2992"/>
                  <a:gd name="T18" fmla="*/ 2860 w 2931"/>
                  <a:gd name="T19" fmla="*/ 1596 h 2992"/>
                  <a:gd name="T20" fmla="*/ 2807 w 2931"/>
                  <a:gd name="T21" fmla="*/ 1673 h 2992"/>
                  <a:gd name="T22" fmla="*/ 2778 w 2931"/>
                  <a:gd name="T23" fmla="*/ 1766 h 2992"/>
                  <a:gd name="T24" fmla="*/ 2701 w 2931"/>
                  <a:gd name="T25" fmla="*/ 1746 h 2992"/>
                  <a:gd name="T26" fmla="*/ 2619 w 2931"/>
                  <a:gd name="T27" fmla="*/ 1746 h 2992"/>
                  <a:gd name="T28" fmla="*/ 2536 w 2931"/>
                  <a:gd name="T29" fmla="*/ 1768 h 2992"/>
                  <a:gd name="T30" fmla="*/ 2463 w 2931"/>
                  <a:gd name="T31" fmla="*/ 1811 h 2992"/>
                  <a:gd name="T32" fmla="*/ 2402 w 2931"/>
                  <a:gd name="T33" fmla="*/ 1870 h 2992"/>
                  <a:gd name="T34" fmla="*/ 2232 w 2931"/>
                  <a:gd name="T35" fmla="*/ 2159 h 2992"/>
                  <a:gd name="T36" fmla="*/ 2201 w 2931"/>
                  <a:gd name="T37" fmla="*/ 2235 h 2992"/>
                  <a:gd name="T38" fmla="*/ 2155 w 2931"/>
                  <a:gd name="T39" fmla="*/ 2254 h 2992"/>
                  <a:gd name="T40" fmla="*/ 2071 w 2931"/>
                  <a:gd name="T41" fmla="*/ 2228 h 2992"/>
                  <a:gd name="T42" fmla="*/ 1793 w 2931"/>
                  <a:gd name="T43" fmla="*/ 2224 h 2992"/>
                  <a:gd name="T44" fmla="*/ 1707 w 2931"/>
                  <a:gd name="T45" fmla="*/ 2237 h 2992"/>
                  <a:gd name="T46" fmla="*/ 1631 w 2931"/>
                  <a:gd name="T47" fmla="*/ 2271 h 2992"/>
                  <a:gd name="T48" fmla="*/ 1569 w 2931"/>
                  <a:gd name="T49" fmla="*/ 2325 h 2992"/>
                  <a:gd name="T50" fmla="*/ 1522 w 2931"/>
                  <a:gd name="T51" fmla="*/ 2394 h 2992"/>
                  <a:gd name="T52" fmla="*/ 1476 w 2931"/>
                  <a:gd name="T53" fmla="*/ 2427 h 2992"/>
                  <a:gd name="T54" fmla="*/ 1404 w 2931"/>
                  <a:gd name="T55" fmla="*/ 2428 h 2992"/>
                  <a:gd name="T56" fmla="*/ 1328 w 2931"/>
                  <a:gd name="T57" fmla="*/ 2448 h 2992"/>
                  <a:gd name="T58" fmla="*/ 1260 w 2931"/>
                  <a:gd name="T59" fmla="*/ 2488 h 2992"/>
                  <a:gd name="T60" fmla="*/ 1205 w 2931"/>
                  <a:gd name="T61" fmla="*/ 2543 h 2992"/>
                  <a:gd name="T62" fmla="*/ 1067 w 2931"/>
                  <a:gd name="T63" fmla="*/ 2777 h 2992"/>
                  <a:gd name="T64" fmla="*/ 1034 w 2931"/>
                  <a:gd name="T65" fmla="*/ 2862 h 2992"/>
                  <a:gd name="T66" fmla="*/ 1028 w 2931"/>
                  <a:gd name="T67" fmla="*/ 2949 h 2992"/>
                  <a:gd name="T68" fmla="*/ 935 w 2931"/>
                  <a:gd name="T69" fmla="*/ 2954 h 2992"/>
                  <a:gd name="T70" fmla="*/ 748 w 2931"/>
                  <a:gd name="T71" fmla="*/ 2858 h 2992"/>
                  <a:gd name="T72" fmla="*/ 577 w 2931"/>
                  <a:gd name="T73" fmla="*/ 2739 h 2992"/>
                  <a:gd name="T74" fmla="*/ 424 w 2931"/>
                  <a:gd name="T75" fmla="*/ 2598 h 2992"/>
                  <a:gd name="T76" fmla="*/ 291 w 2931"/>
                  <a:gd name="T77" fmla="*/ 2438 h 2992"/>
                  <a:gd name="T78" fmla="*/ 180 w 2931"/>
                  <a:gd name="T79" fmla="*/ 2262 h 2992"/>
                  <a:gd name="T80" fmla="*/ 94 w 2931"/>
                  <a:gd name="T81" fmla="*/ 2068 h 2992"/>
                  <a:gd name="T82" fmla="*/ 35 w 2931"/>
                  <a:gd name="T83" fmla="*/ 1864 h 2992"/>
                  <a:gd name="T84" fmla="*/ 3 w 2931"/>
                  <a:gd name="T85" fmla="*/ 1649 h 2992"/>
                  <a:gd name="T86" fmla="*/ 3 w 2931"/>
                  <a:gd name="T87" fmla="*/ 1428 h 2992"/>
                  <a:gd name="T88" fmla="*/ 33 w 2931"/>
                  <a:gd name="T89" fmla="*/ 1218 h 2992"/>
                  <a:gd name="T90" fmla="*/ 89 w 2931"/>
                  <a:gd name="T91" fmla="*/ 1016 h 2992"/>
                  <a:gd name="T92" fmla="*/ 173 w 2931"/>
                  <a:gd name="T93" fmla="*/ 828 h 2992"/>
                  <a:gd name="T94" fmla="*/ 279 w 2931"/>
                  <a:gd name="T95" fmla="*/ 653 h 2992"/>
                  <a:gd name="T96" fmla="*/ 406 w 2931"/>
                  <a:gd name="T97" fmla="*/ 494 h 2992"/>
                  <a:gd name="T98" fmla="*/ 553 w 2931"/>
                  <a:gd name="T99" fmla="*/ 354 h 2992"/>
                  <a:gd name="T100" fmla="*/ 716 w 2931"/>
                  <a:gd name="T101" fmla="*/ 233 h 2992"/>
                  <a:gd name="T102" fmla="*/ 897 w 2931"/>
                  <a:gd name="T103" fmla="*/ 135 h 2992"/>
                  <a:gd name="T104" fmla="*/ 1090 w 2931"/>
                  <a:gd name="T105" fmla="*/ 61 h 2992"/>
                  <a:gd name="T106" fmla="*/ 1295 w 2931"/>
                  <a:gd name="T107" fmla="*/ 14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31" h="2992">
                    <a:moveTo>
                      <a:pt x="1401" y="0"/>
                    </a:moveTo>
                    <a:lnTo>
                      <a:pt x="1428" y="0"/>
                    </a:lnTo>
                    <a:lnTo>
                      <a:pt x="1454" y="7"/>
                    </a:lnTo>
                    <a:lnTo>
                      <a:pt x="1479" y="18"/>
                    </a:lnTo>
                    <a:lnTo>
                      <a:pt x="1502" y="34"/>
                    </a:lnTo>
                    <a:lnTo>
                      <a:pt x="1519" y="54"/>
                    </a:lnTo>
                    <a:lnTo>
                      <a:pt x="1533" y="78"/>
                    </a:lnTo>
                    <a:lnTo>
                      <a:pt x="1542" y="104"/>
                    </a:lnTo>
                    <a:lnTo>
                      <a:pt x="1544" y="130"/>
                    </a:lnTo>
                    <a:lnTo>
                      <a:pt x="1544" y="1407"/>
                    </a:lnTo>
                    <a:lnTo>
                      <a:pt x="1548" y="1437"/>
                    </a:lnTo>
                    <a:lnTo>
                      <a:pt x="1557" y="1464"/>
                    </a:lnTo>
                    <a:lnTo>
                      <a:pt x="1573" y="1488"/>
                    </a:lnTo>
                    <a:lnTo>
                      <a:pt x="1593" y="1508"/>
                    </a:lnTo>
                    <a:lnTo>
                      <a:pt x="1618" y="1524"/>
                    </a:lnTo>
                    <a:lnTo>
                      <a:pt x="1645" y="1534"/>
                    </a:lnTo>
                    <a:lnTo>
                      <a:pt x="1675" y="1536"/>
                    </a:lnTo>
                    <a:lnTo>
                      <a:pt x="2931" y="1536"/>
                    </a:lnTo>
                    <a:lnTo>
                      <a:pt x="2894" y="1564"/>
                    </a:lnTo>
                    <a:lnTo>
                      <a:pt x="2860" y="1596"/>
                    </a:lnTo>
                    <a:lnTo>
                      <a:pt x="2830" y="1634"/>
                    </a:lnTo>
                    <a:lnTo>
                      <a:pt x="2807" y="1673"/>
                    </a:lnTo>
                    <a:lnTo>
                      <a:pt x="2789" y="1718"/>
                    </a:lnTo>
                    <a:lnTo>
                      <a:pt x="2778" y="1766"/>
                    </a:lnTo>
                    <a:lnTo>
                      <a:pt x="2741" y="1753"/>
                    </a:lnTo>
                    <a:lnTo>
                      <a:pt x="2701" y="1746"/>
                    </a:lnTo>
                    <a:lnTo>
                      <a:pt x="2661" y="1743"/>
                    </a:lnTo>
                    <a:lnTo>
                      <a:pt x="2619" y="1746"/>
                    </a:lnTo>
                    <a:lnTo>
                      <a:pt x="2576" y="1754"/>
                    </a:lnTo>
                    <a:lnTo>
                      <a:pt x="2536" y="1768"/>
                    </a:lnTo>
                    <a:lnTo>
                      <a:pt x="2498" y="1787"/>
                    </a:lnTo>
                    <a:lnTo>
                      <a:pt x="2463" y="1811"/>
                    </a:lnTo>
                    <a:lnTo>
                      <a:pt x="2430" y="1839"/>
                    </a:lnTo>
                    <a:lnTo>
                      <a:pt x="2402" y="1870"/>
                    </a:lnTo>
                    <a:lnTo>
                      <a:pt x="2378" y="1906"/>
                    </a:lnTo>
                    <a:lnTo>
                      <a:pt x="2232" y="2159"/>
                    </a:lnTo>
                    <a:lnTo>
                      <a:pt x="2213" y="2197"/>
                    </a:lnTo>
                    <a:lnTo>
                      <a:pt x="2201" y="2235"/>
                    </a:lnTo>
                    <a:lnTo>
                      <a:pt x="2192" y="2275"/>
                    </a:lnTo>
                    <a:lnTo>
                      <a:pt x="2155" y="2254"/>
                    </a:lnTo>
                    <a:lnTo>
                      <a:pt x="2114" y="2238"/>
                    </a:lnTo>
                    <a:lnTo>
                      <a:pt x="2071" y="2228"/>
                    </a:lnTo>
                    <a:lnTo>
                      <a:pt x="2025" y="2224"/>
                    </a:lnTo>
                    <a:lnTo>
                      <a:pt x="1793" y="2224"/>
                    </a:lnTo>
                    <a:lnTo>
                      <a:pt x="1750" y="2228"/>
                    </a:lnTo>
                    <a:lnTo>
                      <a:pt x="1707" y="2237"/>
                    </a:lnTo>
                    <a:lnTo>
                      <a:pt x="1669" y="2252"/>
                    </a:lnTo>
                    <a:lnTo>
                      <a:pt x="1631" y="2271"/>
                    </a:lnTo>
                    <a:lnTo>
                      <a:pt x="1598" y="2296"/>
                    </a:lnTo>
                    <a:lnTo>
                      <a:pt x="1569" y="2325"/>
                    </a:lnTo>
                    <a:lnTo>
                      <a:pt x="1543" y="2357"/>
                    </a:lnTo>
                    <a:lnTo>
                      <a:pt x="1522" y="2394"/>
                    </a:lnTo>
                    <a:lnTo>
                      <a:pt x="1507" y="2432"/>
                    </a:lnTo>
                    <a:lnTo>
                      <a:pt x="1476" y="2427"/>
                    </a:lnTo>
                    <a:lnTo>
                      <a:pt x="1444" y="2426"/>
                    </a:lnTo>
                    <a:lnTo>
                      <a:pt x="1404" y="2428"/>
                    </a:lnTo>
                    <a:lnTo>
                      <a:pt x="1366" y="2436"/>
                    </a:lnTo>
                    <a:lnTo>
                      <a:pt x="1328" y="2448"/>
                    </a:lnTo>
                    <a:lnTo>
                      <a:pt x="1294" y="2466"/>
                    </a:lnTo>
                    <a:lnTo>
                      <a:pt x="1260" y="2488"/>
                    </a:lnTo>
                    <a:lnTo>
                      <a:pt x="1231" y="2513"/>
                    </a:lnTo>
                    <a:lnTo>
                      <a:pt x="1205" y="2543"/>
                    </a:lnTo>
                    <a:lnTo>
                      <a:pt x="1183" y="2577"/>
                    </a:lnTo>
                    <a:lnTo>
                      <a:pt x="1067" y="2777"/>
                    </a:lnTo>
                    <a:lnTo>
                      <a:pt x="1047" y="2818"/>
                    </a:lnTo>
                    <a:lnTo>
                      <a:pt x="1034" y="2862"/>
                    </a:lnTo>
                    <a:lnTo>
                      <a:pt x="1027" y="2906"/>
                    </a:lnTo>
                    <a:lnTo>
                      <a:pt x="1028" y="2949"/>
                    </a:lnTo>
                    <a:lnTo>
                      <a:pt x="1034" y="2992"/>
                    </a:lnTo>
                    <a:lnTo>
                      <a:pt x="935" y="2954"/>
                    </a:lnTo>
                    <a:lnTo>
                      <a:pt x="840" y="2909"/>
                    </a:lnTo>
                    <a:lnTo>
                      <a:pt x="748" y="2858"/>
                    </a:lnTo>
                    <a:lnTo>
                      <a:pt x="660" y="2801"/>
                    </a:lnTo>
                    <a:lnTo>
                      <a:pt x="577" y="2739"/>
                    </a:lnTo>
                    <a:lnTo>
                      <a:pt x="498" y="2671"/>
                    </a:lnTo>
                    <a:lnTo>
                      <a:pt x="424" y="2598"/>
                    </a:lnTo>
                    <a:lnTo>
                      <a:pt x="355" y="2521"/>
                    </a:lnTo>
                    <a:lnTo>
                      <a:pt x="291" y="2438"/>
                    </a:lnTo>
                    <a:lnTo>
                      <a:pt x="233" y="2351"/>
                    </a:lnTo>
                    <a:lnTo>
                      <a:pt x="180" y="2262"/>
                    </a:lnTo>
                    <a:lnTo>
                      <a:pt x="134" y="2167"/>
                    </a:lnTo>
                    <a:lnTo>
                      <a:pt x="94" y="2068"/>
                    </a:lnTo>
                    <a:lnTo>
                      <a:pt x="61" y="1968"/>
                    </a:lnTo>
                    <a:lnTo>
                      <a:pt x="35" y="1864"/>
                    </a:lnTo>
                    <a:lnTo>
                      <a:pt x="16" y="1757"/>
                    </a:lnTo>
                    <a:lnTo>
                      <a:pt x="3" y="1649"/>
                    </a:lnTo>
                    <a:lnTo>
                      <a:pt x="0" y="1536"/>
                    </a:lnTo>
                    <a:lnTo>
                      <a:pt x="3" y="1428"/>
                    </a:lnTo>
                    <a:lnTo>
                      <a:pt x="15" y="1322"/>
                    </a:lnTo>
                    <a:lnTo>
                      <a:pt x="33" y="1218"/>
                    </a:lnTo>
                    <a:lnTo>
                      <a:pt x="58" y="1115"/>
                    </a:lnTo>
                    <a:lnTo>
                      <a:pt x="89" y="1016"/>
                    </a:lnTo>
                    <a:lnTo>
                      <a:pt x="128" y="920"/>
                    </a:lnTo>
                    <a:lnTo>
                      <a:pt x="173" y="828"/>
                    </a:lnTo>
                    <a:lnTo>
                      <a:pt x="223" y="738"/>
                    </a:lnTo>
                    <a:lnTo>
                      <a:pt x="279" y="653"/>
                    </a:lnTo>
                    <a:lnTo>
                      <a:pt x="340" y="571"/>
                    </a:lnTo>
                    <a:lnTo>
                      <a:pt x="406" y="494"/>
                    </a:lnTo>
                    <a:lnTo>
                      <a:pt x="477" y="421"/>
                    </a:lnTo>
                    <a:lnTo>
                      <a:pt x="553" y="354"/>
                    </a:lnTo>
                    <a:lnTo>
                      <a:pt x="633" y="291"/>
                    </a:lnTo>
                    <a:lnTo>
                      <a:pt x="716" y="233"/>
                    </a:lnTo>
                    <a:lnTo>
                      <a:pt x="805" y="182"/>
                    </a:lnTo>
                    <a:lnTo>
                      <a:pt x="897" y="135"/>
                    </a:lnTo>
                    <a:lnTo>
                      <a:pt x="992" y="95"/>
                    </a:lnTo>
                    <a:lnTo>
                      <a:pt x="1090" y="61"/>
                    </a:lnTo>
                    <a:lnTo>
                      <a:pt x="1191" y="34"/>
                    </a:lnTo>
                    <a:lnTo>
                      <a:pt x="1295" y="14"/>
                    </a:lnTo>
                    <a:lnTo>
                      <a:pt x="1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96" name="Freeform 550">
                <a:extLst>
                  <a:ext uri="{FF2B5EF4-FFF2-40B4-BE49-F238E27FC236}">
                    <a16:creationId xmlns:a16="http://schemas.microsoft.com/office/drawing/2014/main" id="{283A6BDA-D4DA-88E7-2691-C24DAEEF5B6C}"/>
                  </a:ext>
                </a:extLst>
              </p:cNvPr>
              <p:cNvSpPr>
                <a:spLocks/>
              </p:cNvSpPr>
              <p:nvPr/>
            </p:nvSpPr>
            <p:spPr bwMode="auto">
              <a:xfrm>
                <a:off x="1554" y="1848"/>
                <a:ext cx="769" cy="768"/>
              </a:xfrm>
              <a:custGeom>
                <a:avLst/>
                <a:gdLst>
                  <a:gd name="T0" fmla="*/ 143 w 1538"/>
                  <a:gd name="T1" fmla="*/ 0 h 1537"/>
                  <a:gd name="T2" fmla="*/ 248 w 1538"/>
                  <a:gd name="T3" fmla="*/ 13 h 1537"/>
                  <a:gd name="T4" fmla="*/ 350 w 1538"/>
                  <a:gd name="T5" fmla="*/ 33 h 1537"/>
                  <a:gd name="T6" fmla="*/ 449 w 1538"/>
                  <a:gd name="T7" fmla="*/ 60 h 1537"/>
                  <a:gd name="T8" fmla="*/ 546 w 1538"/>
                  <a:gd name="T9" fmla="*/ 93 h 1537"/>
                  <a:gd name="T10" fmla="*/ 641 w 1538"/>
                  <a:gd name="T11" fmla="*/ 131 h 1537"/>
                  <a:gd name="T12" fmla="*/ 730 w 1538"/>
                  <a:gd name="T13" fmla="*/ 177 h 1537"/>
                  <a:gd name="T14" fmla="*/ 818 w 1538"/>
                  <a:gd name="T15" fmla="*/ 227 h 1537"/>
                  <a:gd name="T16" fmla="*/ 901 w 1538"/>
                  <a:gd name="T17" fmla="*/ 283 h 1537"/>
                  <a:gd name="T18" fmla="*/ 981 w 1538"/>
                  <a:gd name="T19" fmla="*/ 344 h 1537"/>
                  <a:gd name="T20" fmla="*/ 1056 w 1538"/>
                  <a:gd name="T21" fmla="*/ 410 h 1537"/>
                  <a:gd name="T22" fmla="*/ 1127 w 1538"/>
                  <a:gd name="T23" fmla="*/ 481 h 1537"/>
                  <a:gd name="T24" fmla="*/ 1193 w 1538"/>
                  <a:gd name="T25" fmla="*/ 556 h 1537"/>
                  <a:gd name="T26" fmla="*/ 1254 w 1538"/>
                  <a:gd name="T27" fmla="*/ 636 h 1537"/>
                  <a:gd name="T28" fmla="*/ 1310 w 1538"/>
                  <a:gd name="T29" fmla="*/ 719 h 1537"/>
                  <a:gd name="T30" fmla="*/ 1361 w 1538"/>
                  <a:gd name="T31" fmla="*/ 807 h 1537"/>
                  <a:gd name="T32" fmla="*/ 1406 w 1538"/>
                  <a:gd name="T33" fmla="*/ 897 h 1537"/>
                  <a:gd name="T34" fmla="*/ 1445 w 1538"/>
                  <a:gd name="T35" fmla="*/ 991 h 1537"/>
                  <a:gd name="T36" fmla="*/ 1478 w 1538"/>
                  <a:gd name="T37" fmla="*/ 1088 h 1537"/>
                  <a:gd name="T38" fmla="*/ 1505 w 1538"/>
                  <a:gd name="T39" fmla="*/ 1188 h 1537"/>
                  <a:gd name="T40" fmla="*/ 1524 w 1538"/>
                  <a:gd name="T41" fmla="*/ 1289 h 1537"/>
                  <a:gd name="T42" fmla="*/ 1538 w 1538"/>
                  <a:gd name="T43" fmla="*/ 1393 h 1537"/>
                  <a:gd name="T44" fmla="*/ 1537 w 1538"/>
                  <a:gd name="T45" fmla="*/ 1421 h 1537"/>
                  <a:gd name="T46" fmla="*/ 1532 w 1538"/>
                  <a:gd name="T47" fmla="*/ 1447 h 1537"/>
                  <a:gd name="T48" fmla="*/ 1521 w 1538"/>
                  <a:gd name="T49" fmla="*/ 1472 h 1537"/>
                  <a:gd name="T50" fmla="*/ 1505 w 1538"/>
                  <a:gd name="T51" fmla="*/ 1494 h 1537"/>
                  <a:gd name="T52" fmla="*/ 1483 w 1538"/>
                  <a:gd name="T53" fmla="*/ 1512 h 1537"/>
                  <a:gd name="T54" fmla="*/ 1461 w 1538"/>
                  <a:gd name="T55" fmla="*/ 1525 h 1537"/>
                  <a:gd name="T56" fmla="*/ 1435 w 1538"/>
                  <a:gd name="T57" fmla="*/ 1534 h 1537"/>
                  <a:gd name="T58" fmla="*/ 1407 w 1538"/>
                  <a:gd name="T59" fmla="*/ 1537 h 1537"/>
                  <a:gd name="T60" fmla="*/ 131 w 1538"/>
                  <a:gd name="T61" fmla="*/ 1537 h 1537"/>
                  <a:gd name="T62" fmla="*/ 101 w 1538"/>
                  <a:gd name="T63" fmla="*/ 1533 h 1537"/>
                  <a:gd name="T64" fmla="*/ 74 w 1538"/>
                  <a:gd name="T65" fmla="*/ 1523 h 1537"/>
                  <a:gd name="T66" fmla="*/ 50 w 1538"/>
                  <a:gd name="T67" fmla="*/ 1508 h 1537"/>
                  <a:gd name="T68" fmla="*/ 29 w 1538"/>
                  <a:gd name="T69" fmla="*/ 1488 h 1537"/>
                  <a:gd name="T70" fmla="*/ 14 w 1538"/>
                  <a:gd name="T71" fmla="*/ 1463 h 1537"/>
                  <a:gd name="T72" fmla="*/ 4 w 1538"/>
                  <a:gd name="T73" fmla="*/ 1436 h 1537"/>
                  <a:gd name="T74" fmla="*/ 0 w 1538"/>
                  <a:gd name="T75" fmla="*/ 1406 h 1537"/>
                  <a:gd name="T76" fmla="*/ 0 w 1538"/>
                  <a:gd name="T77" fmla="*/ 130 h 1537"/>
                  <a:gd name="T78" fmla="*/ 4 w 1538"/>
                  <a:gd name="T79" fmla="*/ 103 h 1537"/>
                  <a:gd name="T80" fmla="*/ 11 w 1538"/>
                  <a:gd name="T81" fmla="*/ 78 h 1537"/>
                  <a:gd name="T82" fmla="*/ 25 w 1538"/>
                  <a:gd name="T83" fmla="*/ 54 h 1537"/>
                  <a:gd name="T84" fmla="*/ 44 w 1538"/>
                  <a:gd name="T85" fmla="*/ 34 h 1537"/>
                  <a:gd name="T86" fmla="*/ 65 w 1538"/>
                  <a:gd name="T87" fmla="*/ 18 h 1537"/>
                  <a:gd name="T88" fmla="*/ 90 w 1538"/>
                  <a:gd name="T89" fmla="*/ 7 h 1537"/>
                  <a:gd name="T90" fmla="*/ 116 w 1538"/>
                  <a:gd name="T91" fmla="*/ 0 h 1537"/>
                  <a:gd name="T92" fmla="*/ 143 w 1538"/>
                  <a:gd name="T93"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8" h="1537">
                    <a:moveTo>
                      <a:pt x="143" y="0"/>
                    </a:moveTo>
                    <a:lnTo>
                      <a:pt x="248" y="13"/>
                    </a:lnTo>
                    <a:lnTo>
                      <a:pt x="350" y="33"/>
                    </a:lnTo>
                    <a:lnTo>
                      <a:pt x="449" y="60"/>
                    </a:lnTo>
                    <a:lnTo>
                      <a:pt x="546" y="93"/>
                    </a:lnTo>
                    <a:lnTo>
                      <a:pt x="641" y="131"/>
                    </a:lnTo>
                    <a:lnTo>
                      <a:pt x="730" y="177"/>
                    </a:lnTo>
                    <a:lnTo>
                      <a:pt x="818" y="227"/>
                    </a:lnTo>
                    <a:lnTo>
                      <a:pt x="901" y="283"/>
                    </a:lnTo>
                    <a:lnTo>
                      <a:pt x="981" y="344"/>
                    </a:lnTo>
                    <a:lnTo>
                      <a:pt x="1056" y="410"/>
                    </a:lnTo>
                    <a:lnTo>
                      <a:pt x="1127" y="481"/>
                    </a:lnTo>
                    <a:lnTo>
                      <a:pt x="1193" y="556"/>
                    </a:lnTo>
                    <a:lnTo>
                      <a:pt x="1254" y="636"/>
                    </a:lnTo>
                    <a:lnTo>
                      <a:pt x="1310" y="719"/>
                    </a:lnTo>
                    <a:lnTo>
                      <a:pt x="1361" y="807"/>
                    </a:lnTo>
                    <a:lnTo>
                      <a:pt x="1406" y="897"/>
                    </a:lnTo>
                    <a:lnTo>
                      <a:pt x="1445" y="991"/>
                    </a:lnTo>
                    <a:lnTo>
                      <a:pt x="1478" y="1088"/>
                    </a:lnTo>
                    <a:lnTo>
                      <a:pt x="1505" y="1188"/>
                    </a:lnTo>
                    <a:lnTo>
                      <a:pt x="1524" y="1289"/>
                    </a:lnTo>
                    <a:lnTo>
                      <a:pt x="1538" y="1393"/>
                    </a:lnTo>
                    <a:lnTo>
                      <a:pt x="1537" y="1421"/>
                    </a:lnTo>
                    <a:lnTo>
                      <a:pt x="1532" y="1447"/>
                    </a:lnTo>
                    <a:lnTo>
                      <a:pt x="1521" y="1472"/>
                    </a:lnTo>
                    <a:lnTo>
                      <a:pt x="1505" y="1494"/>
                    </a:lnTo>
                    <a:lnTo>
                      <a:pt x="1483" y="1512"/>
                    </a:lnTo>
                    <a:lnTo>
                      <a:pt x="1461" y="1525"/>
                    </a:lnTo>
                    <a:lnTo>
                      <a:pt x="1435" y="1534"/>
                    </a:lnTo>
                    <a:lnTo>
                      <a:pt x="1407" y="1537"/>
                    </a:lnTo>
                    <a:lnTo>
                      <a:pt x="131" y="1537"/>
                    </a:lnTo>
                    <a:lnTo>
                      <a:pt x="101" y="1533"/>
                    </a:lnTo>
                    <a:lnTo>
                      <a:pt x="74" y="1523"/>
                    </a:lnTo>
                    <a:lnTo>
                      <a:pt x="50" y="1508"/>
                    </a:lnTo>
                    <a:lnTo>
                      <a:pt x="29" y="1488"/>
                    </a:lnTo>
                    <a:lnTo>
                      <a:pt x="14" y="1463"/>
                    </a:lnTo>
                    <a:lnTo>
                      <a:pt x="4" y="1436"/>
                    </a:lnTo>
                    <a:lnTo>
                      <a:pt x="0" y="1406"/>
                    </a:lnTo>
                    <a:lnTo>
                      <a:pt x="0" y="130"/>
                    </a:lnTo>
                    <a:lnTo>
                      <a:pt x="4" y="103"/>
                    </a:lnTo>
                    <a:lnTo>
                      <a:pt x="11" y="78"/>
                    </a:lnTo>
                    <a:lnTo>
                      <a:pt x="25" y="54"/>
                    </a:lnTo>
                    <a:lnTo>
                      <a:pt x="44" y="34"/>
                    </a:lnTo>
                    <a:lnTo>
                      <a:pt x="65" y="18"/>
                    </a:lnTo>
                    <a:lnTo>
                      <a:pt x="90" y="7"/>
                    </a:lnTo>
                    <a:lnTo>
                      <a:pt x="116" y="0"/>
                    </a:lnTo>
                    <a:lnTo>
                      <a:pt x="1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97" name="Freeform 551">
                <a:extLst>
                  <a:ext uri="{FF2B5EF4-FFF2-40B4-BE49-F238E27FC236}">
                    <a16:creationId xmlns:a16="http://schemas.microsoft.com/office/drawing/2014/main" id="{D5951C3F-7C96-9D98-0946-D8C7C419AA5E}"/>
                  </a:ext>
                </a:extLst>
              </p:cNvPr>
              <p:cNvSpPr>
                <a:spLocks/>
              </p:cNvSpPr>
              <p:nvPr/>
            </p:nvSpPr>
            <p:spPr bwMode="auto">
              <a:xfrm>
                <a:off x="2118" y="3117"/>
                <a:ext cx="307" cy="307"/>
              </a:xfrm>
              <a:custGeom>
                <a:avLst/>
                <a:gdLst>
                  <a:gd name="T0" fmla="*/ 307 w 614"/>
                  <a:gd name="T1" fmla="*/ 0 h 613"/>
                  <a:gd name="T2" fmla="*/ 352 w 614"/>
                  <a:gd name="T3" fmla="*/ 4 h 613"/>
                  <a:gd name="T4" fmla="*/ 395 w 614"/>
                  <a:gd name="T5" fmla="*/ 14 h 613"/>
                  <a:gd name="T6" fmla="*/ 435 w 614"/>
                  <a:gd name="T7" fmla="*/ 29 h 613"/>
                  <a:gd name="T8" fmla="*/ 473 w 614"/>
                  <a:gd name="T9" fmla="*/ 50 h 613"/>
                  <a:gd name="T10" fmla="*/ 508 w 614"/>
                  <a:gd name="T11" fmla="*/ 76 h 613"/>
                  <a:gd name="T12" fmla="*/ 538 w 614"/>
                  <a:gd name="T13" fmla="*/ 106 h 613"/>
                  <a:gd name="T14" fmla="*/ 564 w 614"/>
                  <a:gd name="T15" fmla="*/ 141 h 613"/>
                  <a:gd name="T16" fmla="*/ 585 w 614"/>
                  <a:gd name="T17" fmla="*/ 178 h 613"/>
                  <a:gd name="T18" fmla="*/ 600 w 614"/>
                  <a:gd name="T19" fmla="*/ 218 h 613"/>
                  <a:gd name="T20" fmla="*/ 610 w 614"/>
                  <a:gd name="T21" fmla="*/ 262 h 613"/>
                  <a:gd name="T22" fmla="*/ 614 w 614"/>
                  <a:gd name="T23" fmla="*/ 307 h 613"/>
                  <a:gd name="T24" fmla="*/ 610 w 614"/>
                  <a:gd name="T25" fmla="*/ 353 h 613"/>
                  <a:gd name="T26" fmla="*/ 600 w 614"/>
                  <a:gd name="T27" fmla="*/ 395 h 613"/>
                  <a:gd name="T28" fmla="*/ 585 w 614"/>
                  <a:gd name="T29" fmla="*/ 436 h 613"/>
                  <a:gd name="T30" fmla="*/ 564 w 614"/>
                  <a:gd name="T31" fmla="*/ 474 h 613"/>
                  <a:gd name="T32" fmla="*/ 538 w 614"/>
                  <a:gd name="T33" fmla="*/ 509 h 613"/>
                  <a:gd name="T34" fmla="*/ 508 w 614"/>
                  <a:gd name="T35" fmla="*/ 538 h 613"/>
                  <a:gd name="T36" fmla="*/ 473 w 614"/>
                  <a:gd name="T37" fmla="*/ 565 h 613"/>
                  <a:gd name="T38" fmla="*/ 435 w 614"/>
                  <a:gd name="T39" fmla="*/ 585 h 613"/>
                  <a:gd name="T40" fmla="*/ 395 w 614"/>
                  <a:gd name="T41" fmla="*/ 601 h 613"/>
                  <a:gd name="T42" fmla="*/ 352 w 614"/>
                  <a:gd name="T43" fmla="*/ 611 h 613"/>
                  <a:gd name="T44" fmla="*/ 307 w 614"/>
                  <a:gd name="T45" fmla="*/ 613 h 613"/>
                  <a:gd name="T46" fmla="*/ 261 w 614"/>
                  <a:gd name="T47" fmla="*/ 611 h 613"/>
                  <a:gd name="T48" fmla="*/ 218 w 614"/>
                  <a:gd name="T49" fmla="*/ 601 h 613"/>
                  <a:gd name="T50" fmla="*/ 177 w 614"/>
                  <a:gd name="T51" fmla="*/ 585 h 613"/>
                  <a:gd name="T52" fmla="*/ 140 w 614"/>
                  <a:gd name="T53" fmla="*/ 565 h 613"/>
                  <a:gd name="T54" fmla="*/ 105 w 614"/>
                  <a:gd name="T55" fmla="*/ 538 h 613"/>
                  <a:gd name="T56" fmla="*/ 75 w 614"/>
                  <a:gd name="T57" fmla="*/ 509 h 613"/>
                  <a:gd name="T58" fmla="*/ 49 w 614"/>
                  <a:gd name="T59" fmla="*/ 474 h 613"/>
                  <a:gd name="T60" fmla="*/ 28 w 614"/>
                  <a:gd name="T61" fmla="*/ 436 h 613"/>
                  <a:gd name="T62" fmla="*/ 13 w 614"/>
                  <a:gd name="T63" fmla="*/ 395 h 613"/>
                  <a:gd name="T64" fmla="*/ 3 w 614"/>
                  <a:gd name="T65" fmla="*/ 353 h 613"/>
                  <a:gd name="T66" fmla="*/ 0 w 614"/>
                  <a:gd name="T67" fmla="*/ 307 h 613"/>
                  <a:gd name="T68" fmla="*/ 3 w 614"/>
                  <a:gd name="T69" fmla="*/ 262 h 613"/>
                  <a:gd name="T70" fmla="*/ 13 w 614"/>
                  <a:gd name="T71" fmla="*/ 218 h 613"/>
                  <a:gd name="T72" fmla="*/ 28 w 614"/>
                  <a:gd name="T73" fmla="*/ 178 h 613"/>
                  <a:gd name="T74" fmla="*/ 49 w 614"/>
                  <a:gd name="T75" fmla="*/ 141 h 613"/>
                  <a:gd name="T76" fmla="*/ 75 w 614"/>
                  <a:gd name="T77" fmla="*/ 106 h 613"/>
                  <a:gd name="T78" fmla="*/ 105 w 614"/>
                  <a:gd name="T79" fmla="*/ 76 h 613"/>
                  <a:gd name="T80" fmla="*/ 140 w 614"/>
                  <a:gd name="T81" fmla="*/ 50 h 613"/>
                  <a:gd name="T82" fmla="*/ 177 w 614"/>
                  <a:gd name="T83" fmla="*/ 29 h 613"/>
                  <a:gd name="T84" fmla="*/ 218 w 614"/>
                  <a:gd name="T85" fmla="*/ 14 h 613"/>
                  <a:gd name="T86" fmla="*/ 261 w 614"/>
                  <a:gd name="T87" fmla="*/ 4 h 613"/>
                  <a:gd name="T88" fmla="*/ 307 w 614"/>
                  <a:gd name="T89"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4" h="613">
                    <a:moveTo>
                      <a:pt x="307" y="0"/>
                    </a:moveTo>
                    <a:lnTo>
                      <a:pt x="352" y="4"/>
                    </a:lnTo>
                    <a:lnTo>
                      <a:pt x="395" y="14"/>
                    </a:lnTo>
                    <a:lnTo>
                      <a:pt x="435" y="29"/>
                    </a:lnTo>
                    <a:lnTo>
                      <a:pt x="473" y="50"/>
                    </a:lnTo>
                    <a:lnTo>
                      <a:pt x="508" y="76"/>
                    </a:lnTo>
                    <a:lnTo>
                      <a:pt x="538" y="106"/>
                    </a:lnTo>
                    <a:lnTo>
                      <a:pt x="564" y="141"/>
                    </a:lnTo>
                    <a:lnTo>
                      <a:pt x="585" y="178"/>
                    </a:lnTo>
                    <a:lnTo>
                      <a:pt x="600" y="218"/>
                    </a:lnTo>
                    <a:lnTo>
                      <a:pt x="610" y="262"/>
                    </a:lnTo>
                    <a:lnTo>
                      <a:pt x="614" y="307"/>
                    </a:lnTo>
                    <a:lnTo>
                      <a:pt x="610" y="353"/>
                    </a:lnTo>
                    <a:lnTo>
                      <a:pt x="600" y="395"/>
                    </a:lnTo>
                    <a:lnTo>
                      <a:pt x="585" y="436"/>
                    </a:lnTo>
                    <a:lnTo>
                      <a:pt x="564" y="474"/>
                    </a:lnTo>
                    <a:lnTo>
                      <a:pt x="538" y="509"/>
                    </a:lnTo>
                    <a:lnTo>
                      <a:pt x="508" y="538"/>
                    </a:lnTo>
                    <a:lnTo>
                      <a:pt x="473" y="565"/>
                    </a:lnTo>
                    <a:lnTo>
                      <a:pt x="435" y="585"/>
                    </a:lnTo>
                    <a:lnTo>
                      <a:pt x="395" y="601"/>
                    </a:lnTo>
                    <a:lnTo>
                      <a:pt x="352" y="611"/>
                    </a:lnTo>
                    <a:lnTo>
                      <a:pt x="307" y="613"/>
                    </a:lnTo>
                    <a:lnTo>
                      <a:pt x="261" y="611"/>
                    </a:lnTo>
                    <a:lnTo>
                      <a:pt x="218" y="601"/>
                    </a:lnTo>
                    <a:lnTo>
                      <a:pt x="177" y="585"/>
                    </a:lnTo>
                    <a:lnTo>
                      <a:pt x="140" y="565"/>
                    </a:lnTo>
                    <a:lnTo>
                      <a:pt x="105" y="538"/>
                    </a:lnTo>
                    <a:lnTo>
                      <a:pt x="75" y="509"/>
                    </a:lnTo>
                    <a:lnTo>
                      <a:pt x="49" y="474"/>
                    </a:lnTo>
                    <a:lnTo>
                      <a:pt x="28" y="436"/>
                    </a:lnTo>
                    <a:lnTo>
                      <a:pt x="13" y="395"/>
                    </a:lnTo>
                    <a:lnTo>
                      <a:pt x="3" y="353"/>
                    </a:lnTo>
                    <a:lnTo>
                      <a:pt x="0" y="307"/>
                    </a:lnTo>
                    <a:lnTo>
                      <a:pt x="3" y="262"/>
                    </a:lnTo>
                    <a:lnTo>
                      <a:pt x="13" y="218"/>
                    </a:lnTo>
                    <a:lnTo>
                      <a:pt x="28" y="178"/>
                    </a:lnTo>
                    <a:lnTo>
                      <a:pt x="49" y="141"/>
                    </a:lnTo>
                    <a:lnTo>
                      <a:pt x="75" y="106"/>
                    </a:lnTo>
                    <a:lnTo>
                      <a:pt x="105" y="76"/>
                    </a:lnTo>
                    <a:lnTo>
                      <a:pt x="140" y="50"/>
                    </a:lnTo>
                    <a:lnTo>
                      <a:pt x="177" y="29"/>
                    </a:lnTo>
                    <a:lnTo>
                      <a:pt x="218" y="14"/>
                    </a:lnTo>
                    <a:lnTo>
                      <a:pt x="261" y="4"/>
                    </a:lnTo>
                    <a:lnTo>
                      <a:pt x="3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98" name="Freeform 552">
                <a:extLst>
                  <a:ext uri="{FF2B5EF4-FFF2-40B4-BE49-F238E27FC236}">
                    <a16:creationId xmlns:a16="http://schemas.microsoft.com/office/drawing/2014/main" id="{EA7AB1AA-3B7C-CA0C-4482-D724D39C4C0F}"/>
                  </a:ext>
                </a:extLst>
              </p:cNvPr>
              <p:cNvSpPr>
                <a:spLocks noEditPoints="1"/>
              </p:cNvSpPr>
              <p:nvPr/>
            </p:nvSpPr>
            <p:spPr bwMode="auto">
              <a:xfrm>
                <a:off x="1845" y="2830"/>
                <a:ext cx="853" cy="881"/>
              </a:xfrm>
              <a:custGeom>
                <a:avLst/>
                <a:gdLst>
                  <a:gd name="T0" fmla="*/ 743 w 1706"/>
                  <a:gd name="T1" fmla="*/ 451 h 1763"/>
                  <a:gd name="T2" fmla="*/ 599 w 1706"/>
                  <a:gd name="T3" fmla="*/ 517 h 1763"/>
                  <a:gd name="T4" fmla="*/ 488 w 1706"/>
                  <a:gd name="T5" fmla="*/ 628 h 1763"/>
                  <a:gd name="T6" fmla="*/ 422 w 1706"/>
                  <a:gd name="T7" fmla="*/ 772 h 1763"/>
                  <a:gd name="T8" fmla="*/ 412 w 1706"/>
                  <a:gd name="T9" fmla="*/ 937 h 1763"/>
                  <a:gd name="T10" fmla="*/ 460 w 1706"/>
                  <a:gd name="T11" fmla="*/ 1090 h 1763"/>
                  <a:gd name="T12" fmla="*/ 558 w 1706"/>
                  <a:gd name="T13" fmla="*/ 1213 h 1763"/>
                  <a:gd name="T14" fmla="*/ 692 w 1706"/>
                  <a:gd name="T15" fmla="*/ 1296 h 1763"/>
                  <a:gd name="T16" fmla="*/ 853 w 1706"/>
                  <a:gd name="T17" fmla="*/ 1325 h 1763"/>
                  <a:gd name="T18" fmla="*/ 1012 w 1706"/>
                  <a:gd name="T19" fmla="*/ 1296 h 1763"/>
                  <a:gd name="T20" fmla="*/ 1147 w 1706"/>
                  <a:gd name="T21" fmla="*/ 1213 h 1763"/>
                  <a:gd name="T22" fmla="*/ 1244 w 1706"/>
                  <a:gd name="T23" fmla="*/ 1090 h 1763"/>
                  <a:gd name="T24" fmla="*/ 1293 w 1706"/>
                  <a:gd name="T25" fmla="*/ 937 h 1763"/>
                  <a:gd name="T26" fmla="*/ 1283 w 1706"/>
                  <a:gd name="T27" fmla="*/ 772 h 1763"/>
                  <a:gd name="T28" fmla="*/ 1217 w 1706"/>
                  <a:gd name="T29" fmla="*/ 628 h 1763"/>
                  <a:gd name="T30" fmla="*/ 1106 w 1706"/>
                  <a:gd name="T31" fmla="*/ 517 h 1763"/>
                  <a:gd name="T32" fmla="*/ 961 w 1706"/>
                  <a:gd name="T33" fmla="*/ 451 h 1763"/>
                  <a:gd name="T34" fmla="*/ 706 w 1706"/>
                  <a:gd name="T35" fmla="*/ 0 h 1763"/>
                  <a:gd name="T36" fmla="*/ 1051 w 1706"/>
                  <a:gd name="T37" fmla="*/ 12 h 1763"/>
                  <a:gd name="T38" fmla="*/ 1107 w 1706"/>
                  <a:gd name="T39" fmla="*/ 67 h 1763"/>
                  <a:gd name="T40" fmla="*/ 1120 w 1706"/>
                  <a:gd name="T41" fmla="*/ 244 h 1763"/>
                  <a:gd name="T42" fmla="*/ 1268 w 1706"/>
                  <a:gd name="T43" fmla="*/ 334 h 1763"/>
                  <a:gd name="T44" fmla="*/ 1418 w 1706"/>
                  <a:gd name="T45" fmla="*/ 255 h 1763"/>
                  <a:gd name="T46" fmla="*/ 1486 w 1706"/>
                  <a:gd name="T47" fmla="*/ 264 h 1763"/>
                  <a:gd name="T48" fmla="*/ 1542 w 1706"/>
                  <a:gd name="T49" fmla="*/ 314 h 1763"/>
                  <a:gd name="T50" fmla="*/ 1704 w 1706"/>
                  <a:gd name="T51" fmla="*/ 612 h 1763"/>
                  <a:gd name="T52" fmla="*/ 1693 w 1706"/>
                  <a:gd name="T53" fmla="*/ 680 h 1763"/>
                  <a:gd name="T54" fmla="*/ 1644 w 1706"/>
                  <a:gd name="T55" fmla="*/ 731 h 1763"/>
                  <a:gd name="T56" fmla="*/ 1543 w 1706"/>
                  <a:gd name="T57" fmla="*/ 881 h 1763"/>
                  <a:gd name="T58" fmla="*/ 1644 w 1706"/>
                  <a:gd name="T59" fmla="*/ 1030 h 1763"/>
                  <a:gd name="T60" fmla="*/ 1697 w 1706"/>
                  <a:gd name="T61" fmla="*/ 1091 h 1763"/>
                  <a:gd name="T62" fmla="*/ 1701 w 1706"/>
                  <a:gd name="T63" fmla="*/ 1170 h 1763"/>
                  <a:gd name="T64" fmla="*/ 1529 w 1706"/>
                  <a:gd name="T65" fmla="*/ 1468 h 1763"/>
                  <a:gd name="T66" fmla="*/ 1470 w 1706"/>
                  <a:gd name="T67" fmla="*/ 1505 h 1763"/>
                  <a:gd name="T68" fmla="*/ 1398 w 1706"/>
                  <a:gd name="T69" fmla="*/ 1501 h 1763"/>
                  <a:gd name="T70" fmla="*/ 1222 w 1706"/>
                  <a:gd name="T71" fmla="*/ 1463 h 1763"/>
                  <a:gd name="T72" fmla="*/ 1120 w 1706"/>
                  <a:gd name="T73" fmla="*/ 1642 h 1763"/>
                  <a:gd name="T74" fmla="*/ 1092 w 1706"/>
                  <a:gd name="T75" fmla="*/ 1718 h 1763"/>
                  <a:gd name="T76" fmla="*/ 1026 w 1706"/>
                  <a:gd name="T77" fmla="*/ 1759 h 1763"/>
                  <a:gd name="T78" fmla="*/ 678 w 1706"/>
                  <a:gd name="T79" fmla="*/ 1759 h 1763"/>
                  <a:gd name="T80" fmla="*/ 612 w 1706"/>
                  <a:gd name="T81" fmla="*/ 1718 h 1763"/>
                  <a:gd name="T82" fmla="*/ 586 w 1706"/>
                  <a:gd name="T83" fmla="*/ 1642 h 1763"/>
                  <a:gd name="T84" fmla="*/ 484 w 1706"/>
                  <a:gd name="T85" fmla="*/ 1463 h 1763"/>
                  <a:gd name="T86" fmla="*/ 338 w 1706"/>
                  <a:gd name="T87" fmla="*/ 1455 h 1763"/>
                  <a:gd name="T88" fmla="*/ 361 w 1706"/>
                  <a:gd name="T89" fmla="*/ 1377 h 1763"/>
                  <a:gd name="T90" fmla="*/ 396 w 1706"/>
                  <a:gd name="T91" fmla="*/ 1263 h 1763"/>
                  <a:gd name="T92" fmla="*/ 378 w 1706"/>
                  <a:gd name="T93" fmla="*/ 1125 h 1763"/>
                  <a:gd name="T94" fmla="*/ 221 w 1706"/>
                  <a:gd name="T95" fmla="*/ 851 h 1763"/>
                  <a:gd name="T96" fmla="*/ 170 w 1706"/>
                  <a:gd name="T97" fmla="*/ 795 h 1763"/>
                  <a:gd name="T98" fmla="*/ 60 w 1706"/>
                  <a:gd name="T99" fmla="*/ 731 h 1763"/>
                  <a:gd name="T100" fmla="*/ 8 w 1706"/>
                  <a:gd name="T101" fmla="*/ 671 h 1763"/>
                  <a:gd name="T102" fmla="*/ 4 w 1706"/>
                  <a:gd name="T103" fmla="*/ 593 h 1763"/>
                  <a:gd name="T104" fmla="*/ 176 w 1706"/>
                  <a:gd name="T105" fmla="*/ 295 h 1763"/>
                  <a:gd name="T106" fmla="*/ 235 w 1706"/>
                  <a:gd name="T107" fmla="*/ 258 h 1763"/>
                  <a:gd name="T108" fmla="*/ 307 w 1706"/>
                  <a:gd name="T109" fmla="*/ 262 h 1763"/>
                  <a:gd name="T110" fmla="*/ 484 w 1706"/>
                  <a:gd name="T111" fmla="*/ 300 h 1763"/>
                  <a:gd name="T112" fmla="*/ 586 w 1706"/>
                  <a:gd name="T113" fmla="*/ 121 h 1763"/>
                  <a:gd name="T114" fmla="*/ 612 w 1706"/>
                  <a:gd name="T115" fmla="*/ 45 h 1763"/>
                  <a:gd name="T116" fmla="*/ 678 w 1706"/>
                  <a:gd name="T117" fmla="*/ 4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6" h="1763">
                    <a:moveTo>
                      <a:pt x="853" y="437"/>
                    </a:moveTo>
                    <a:lnTo>
                      <a:pt x="797" y="441"/>
                    </a:lnTo>
                    <a:lnTo>
                      <a:pt x="743" y="451"/>
                    </a:lnTo>
                    <a:lnTo>
                      <a:pt x="692" y="467"/>
                    </a:lnTo>
                    <a:lnTo>
                      <a:pt x="644" y="490"/>
                    </a:lnTo>
                    <a:lnTo>
                      <a:pt x="599" y="517"/>
                    </a:lnTo>
                    <a:lnTo>
                      <a:pt x="558" y="549"/>
                    </a:lnTo>
                    <a:lnTo>
                      <a:pt x="520" y="587"/>
                    </a:lnTo>
                    <a:lnTo>
                      <a:pt x="488" y="628"/>
                    </a:lnTo>
                    <a:lnTo>
                      <a:pt x="460" y="673"/>
                    </a:lnTo>
                    <a:lnTo>
                      <a:pt x="438" y="721"/>
                    </a:lnTo>
                    <a:lnTo>
                      <a:pt x="422" y="772"/>
                    </a:lnTo>
                    <a:lnTo>
                      <a:pt x="412" y="826"/>
                    </a:lnTo>
                    <a:lnTo>
                      <a:pt x="408" y="881"/>
                    </a:lnTo>
                    <a:lnTo>
                      <a:pt x="412" y="937"/>
                    </a:lnTo>
                    <a:lnTo>
                      <a:pt x="422" y="990"/>
                    </a:lnTo>
                    <a:lnTo>
                      <a:pt x="438" y="1041"/>
                    </a:lnTo>
                    <a:lnTo>
                      <a:pt x="460" y="1090"/>
                    </a:lnTo>
                    <a:lnTo>
                      <a:pt x="488" y="1135"/>
                    </a:lnTo>
                    <a:lnTo>
                      <a:pt x="520" y="1176"/>
                    </a:lnTo>
                    <a:lnTo>
                      <a:pt x="558" y="1213"/>
                    </a:lnTo>
                    <a:lnTo>
                      <a:pt x="599" y="1246"/>
                    </a:lnTo>
                    <a:lnTo>
                      <a:pt x="644" y="1273"/>
                    </a:lnTo>
                    <a:lnTo>
                      <a:pt x="692" y="1296"/>
                    </a:lnTo>
                    <a:lnTo>
                      <a:pt x="743" y="1312"/>
                    </a:lnTo>
                    <a:lnTo>
                      <a:pt x="797" y="1322"/>
                    </a:lnTo>
                    <a:lnTo>
                      <a:pt x="853" y="1325"/>
                    </a:lnTo>
                    <a:lnTo>
                      <a:pt x="908" y="1322"/>
                    </a:lnTo>
                    <a:lnTo>
                      <a:pt x="961" y="1312"/>
                    </a:lnTo>
                    <a:lnTo>
                      <a:pt x="1012" y="1296"/>
                    </a:lnTo>
                    <a:lnTo>
                      <a:pt x="1061" y="1273"/>
                    </a:lnTo>
                    <a:lnTo>
                      <a:pt x="1106" y="1246"/>
                    </a:lnTo>
                    <a:lnTo>
                      <a:pt x="1147" y="1213"/>
                    </a:lnTo>
                    <a:lnTo>
                      <a:pt x="1184" y="1176"/>
                    </a:lnTo>
                    <a:lnTo>
                      <a:pt x="1217" y="1135"/>
                    </a:lnTo>
                    <a:lnTo>
                      <a:pt x="1244" y="1090"/>
                    </a:lnTo>
                    <a:lnTo>
                      <a:pt x="1267" y="1041"/>
                    </a:lnTo>
                    <a:lnTo>
                      <a:pt x="1283" y="990"/>
                    </a:lnTo>
                    <a:lnTo>
                      <a:pt x="1293" y="937"/>
                    </a:lnTo>
                    <a:lnTo>
                      <a:pt x="1297" y="881"/>
                    </a:lnTo>
                    <a:lnTo>
                      <a:pt x="1293" y="826"/>
                    </a:lnTo>
                    <a:lnTo>
                      <a:pt x="1283" y="772"/>
                    </a:lnTo>
                    <a:lnTo>
                      <a:pt x="1267" y="721"/>
                    </a:lnTo>
                    <a:lnTo>
                      <a:pt x="1244" y="673"/>
                    </a:lnTo>
                    <a:lnTo>
                      <a:pt x="1217" y="628"/>
                    </a:lnTo>
                    <a:lnTo>
                      <a:pt x="1184" y="587"/>
                    </a:lnTo>
                    <a:lnTo>
                      <a:pt x="1147" y="549"/>
                    </a:lnTo>
                    <a:lnTo>
                      <a:pt x="1106" y="517"/>
                    </a:lnTo>
                    <a:lnTo>
                      <a:pt x="1061" y="490"/>
                    </a:lnTo>
                    <a:lnTo>
                      <a:pt x="1012" y="467"/>
                    </a:lnTo>
                    <a:lnTo>
                      <a:pt x="961" y="451"/>
                    </a:lnTo>
                    <a:lnTo>
                      <a:pt x="908" y="441"/>
                    </a:lnTo>
                    <a:lnTo>
                      <a:pt x="853" y="437"/>
                    </a:lnTo>
                    <a:close/>
                    <a:moveTo>
                      <a:pt x="706" y="0"/>
                    </a:moveTo>
                    <a:lnTo>
                      <a:pt x="999" y="0"/>
                    </a:lnTo>
                    <a:lnTo>
                      <a:pt x="1026" y="4"/>
                    </a:lnTo>
                    <a:lnTo>
                      <a:pt x="1051" y="12"/>
                    </a:lnTo>
                    <a:lnTo>
                      <a:pt x="1074" y="26"/>
                    </a:lnTo>
                    <a:lnTo>
                      <a:pt x="1092" y="45"/>
                    </a:lnTo>
                    <a:lnTo>
                      <a:pt x="1107" y="67"/>
                    </a:lnTo>
                    <a:lnTo>
                      <a:pt x="1116" y="92"/>
                    </a:lnTo>
                    <a:lnTo>
                      <a:pt x="1120" y="121"/>
                    </a:lnTo>
                    <a:lnTo>
                      <a:pt x="1120" y="244"/>
                    </a:lnTo>
                    <a:lnTo>
                      <a:pt x="1172" y="269"/>
                    </a:lnTo>
                    <a:lnTo>
                      <a:pt x="1221" y="300"/>
                    </a:lnTo>
                    <a:lnTo>
                      <a:pt x="1268" y="334"/>
                    </a:lnTo>
                    <a:lnTo>
                      <a:pt x="1379" y="270"/>
                    </a:lnTo>
                    <a:lnTo>
                      <a:pt x="1398" y="260"/>
                    </a:lnTo>
                    <a:lnTo>
                      <a:pt x="1418" y="255"/>
                    </a:lnTo>
                    <a:lnTo>
                      <a:pt x="1439" y="254"/>
                    </a:lnTo>
                    <a:lnTo>
                      <a:pt x="1464" y="257"/>
                    </a:lnTo>
                    <a:lnTo>
                      <a:pt x="1486" y="264"/>
                    </a:lnTo>
                    <a:lnTo>
                      <a:pt x="1509" y="276"/>
                    </a:lnTo>
                    <a:lnTo>
                      <a:pt x="1527" y="293"/>
                    </a:lnTo>
                    <a:lnTo>
                      <a:pt x="1542" y="314"/>
                    </a:lnTo>
                    <a:lnTo>
                      <a:pt x="1689" y="567"/>
                    </a:lnTo>
                    <a:lnTo>
                      <a:pt x="1699" y="589"/>
                    </a:lnTo>
                    <a:lnTo>
                      <a:pt x="1704" y="612"/>
                    </a:lnTo>
                    <a:lnTo>
                      <a:pt x="1706" y="635"/>
                    </a:lnTo>
                    <a:lnTo>
                      <a:pt x="1701" y="659"/>
                    </a:lnTo>
                    <a:lnTo>
                      <a:pt x="1693" y="680"/>
                    </a:lnTo>
                    <a:lnTo>
                      <a:pt x="1681" y="700"/>
                    </a:lnTo>
                    <a:lnTo>
                      <a:pt x="1664" y="718"/>
                    </a:lnTo>
                    <a:lnTo>
                      <a:pt x="1644" y="731"/>
                    </a:lnTo>
                    <a:lnTo>
                      <a:pt x="1535" y="795"/>
                    </a:lnTo>
                    <a:lnTo>
                      <a:pt x="1540" y="838"/>
                    </a:lnTo>
                    <a:lnTo>
                      <a:pt x="1543" y="881"/>
                    </a:lnTo>
                    <a:lnTo>
                      <a:pt x="1540" y="924"/>
                    </a:lnTo>
                    <a:lnTo>
                      <a:pt x="1535" y="967"/>
                    </a:lnTo>
                    <a:lnTo>
                      <a:pt x="1644" y="1030"/>
                    </a:lnTo>
                    <a:lnTo>
                      <a:pt x="1667" y="1048"/>
                    </a:lnTo>
                    <a:lnTo>
                      <a:pt x="1684" y="1068"/>
                    </a:lnTo>
                    <a:lnTo>
                      <a:pt x="1697" y="1091"/>
                    </a:lnTo>
                    <a:lnTo>
                      <a:pt x="1704" y="1117"/>
                    </a:lnTo>
                    <a:lnTo>
                      <a:pt x="1706" y="1144"/>
                    </a:lnTo>
                    <a:lnTo>
                      <a:pt x="1701" y="1170"/>
                    </a:lnTo>
                    <a:lnTo>
                      <a:pt x="1689" y="1195"/>
                    </a:lnTo>
                    <a:lnTo>
                      <a:pt x="1542" y="1449"/>
                    </a:lnTo>
                    <a:lnTo>
                      <a:pt x="1529" y="1468"/>
                    </a:lnTo>
                    <a:lnTo>
                      <a:pt x="1512" y="1484"/>
                    </a:lnTo>
                    <a:lnTo>
                      <a:pt x="1492" y="1496"/>
                    </a:lnTo>
                    <a:lnTo>
                      <a:pt x="1470" y="1505"/>
                    </a:lnTo>
                    <a:lnTo>
                      <a:pt x="1439" y="1509"/>
                    </a:lnTo>
                    <a:lnTo>
                      <a:pt x="1418" y="1507"/>
                    </a:lnTo>
                    <a:lnTo>
                      <a:pt x="1398" y="1501"/>
                    </a:lnTo>
                    <a:lnTo>
                      <a:pt x="1379" y="1492"/>
                    </a:lnTo>
                    <a:lnTo>
                      <a:pt x="1268" y="1429"/>
                    </a:lnTo>
                    <a:lnTo>
                      <a:pt x="1222" y="1463"/>
                    </a:lnTo>
                    <a:lnTo>
                      <a:pt x="1172" y="1492"/>
                    </a:lnTo>
                    <a:lnTo>
                      <a:pt x="1120" y="1519"/>
                    </a:lnTo>
                    <a:lnTo>
                      <a:pt x="1120" y="1642"/>
                    </a:lnTo>
                    <a:lnTo>
                      <a:pt x="1116" y="1669"/>
                    </a:lnTo>
                    <a:lnTo>
                      <a:pt x="1107" y="1696"/>
                    </a:lnTo>
                    <a:lnTo>
                      <a:pt x="1092" y="1718"/>
                    </a:lnTo>
                    <a:lnTo>
                      <a:pt x="1074" y="1737"/>
                    </a:lnTo>
                    <a:lnTo>
                      <a:pt x="1051" y="1750"/>
                    </a:lnTo>
                    <a:lnTo>
                      <a:pt x="1026" y="1759"/>
                    </a:lnTo>
                    <a:lnTo>
                      <a:pt x="999" y="1763"/>
                    </a:lnTo>
                    <a:lnTo>
                      <a:pt x="706" y="1763"/>
                    </a:lnTo>
                    <a:lnTo>
                      <a:pt x="678" y="1759"/>
                    </a:lnTo>
                    <a:lnTo>
                      <a:pt x="654" y="1750"/>
                    </a:lnTo>
                    <a:lnTo>
                      <a:pt x="631" y="1737"/>
                    </a:lnTo>
                    <a:lnTo>
                      <a:pt x="612" y="1718"/>
                    </a:lnTo>
                    <a:lnTo>
                      <a:pt x="597" y="1696"/>
                    </a:lnTo>
                    <a:lnTo>
                      <a:pt x="589" y="1669"/>
                    </a:lnTo>
                    <a:lnTo>
                      <a:pt x="586" y="1642"/>
                    </a:lnTo>
                    <a:lnTo>
                      <a:pt x="586" y="1519"/>
                    </a:lnTo>
                    <a:lnTo>
                      <a:pt x="533" y="1492"/>
                    </a:lnTo>
                    <a:lnTo>
                      <a:pt x="484" y="1463"/>
                    </a:lnTo>
                    <a:lnTo>
                      <a:pt x="437" y="1429"/>
                    </a:lnTo>
                    <a:lnTo>
                      <a:pt x="352" y="1477"/>
                    </a:lnTo>
                    <a:lnTo>
                      <a:pt x="338" y="1455"/>
                    </a:lnTo>
                    <a:lnTo>
                      <a:pt x="321" y="1434"/>
                    </a:lnTo>
                    <a:lnTo>
                      <a:pt x="343" y="1406"/>
                    </a:lnTo>
                    <a:lnTo>
                      <a:pt x="361" y="1377"/>
                    </a:lnTo>
                    <a:lnTo>
                      <a:pt x="376" y="1345"/>
                    </a:lnTo>
                    <a:lnTo>
                      <a:pt x="387" y="1311"/>
                    </a:lnTo>
                    <a:lnTo>
                      <a:pt x="396" y="1263"/>
                    </a:lnTo>
                    <a:lnTo>
                      <a:pt x="397" y="1217"/>
                    </a:lnTo>
                    <a:lnTo>
                      <a:pt x="392" y="1170"/>
                    </a:lnTo>
                    <a:lnTo>
                      <a:pt x="378" y="1125"/>
                    </a:lnTo>
                    <a:lnTo>
                      <a:pt x="358" y="1083"/>
                    </a:lnTo>
                    <a:lnTo>
                      <a:pt x="241" y="881"/>
                    </a:lnTo>
                    <a:lnTo>
                      <a:pt x="221" y="851"/>
                    </a:lnTo>
                    <a:lnTo>
                      <a:pt x="196" y="825"/>
                    </a:lnTo>
                    <a:lnTo>
                      <a:pt x="170" y="800"/>
                    </a:lnTo>
                    <a:lnTo>
                      <a:pt x="170" y="795"/>
                    </a:lnTo>
                    <a:lnTo>
                      <a:pt x="141" y="779"/>
                    </a:lnTo>
                    <a:lnTo>
                      <a:pt x="118" y="765"/>
                    </a:lnTo>
                    <a:lnTo>
                      <a:pt x="60" y="731"/>
                    </a:lnTo>
                    <a:lnTo>
                      <a:pt x="38" y="715"/>
                    </a:lnTo>
                    <a:lnTo>
                      <a:pt x="20" y="695"/>
                    </a:lnTo>
                    <a:lnTo>
                      <a:pt x="8" y="671"/>
                    </a:lnTo>
                    <a:lnTo>
                      <a:pt x="0" y="645"/>
                    </a:lnTo>
                    <a:lnTo>
                      <a:pt x="0" y="619"/>
                    </a:lnTo>
                    <a:lnTo>
                      <a:pt x="4" y="593"/>
                    </a:lnTo>
                    <a:lnTo>
                      <a:pt x="15" y="567"/>
                    </a:lnTo>
                    <a:lnTo>
                      <a:pt x="162" y="314"/>
                    </a:lnTo>
                    <a:lnTo>
                      <a:pt x="176" y="295"/>
                    </a:lnTo>
                    <a:lnTo>
                      <a:pt x="192" y="279"/>
                    </a:lnTo>
                    <a:lnTo>
                      <a:pt x="212" y="267"/>
                    </a:lnTo>
                    <a:lnTo>
                      <a:pt x="235" y="258"/>
                    </a:lnTo>
                    <a:lnTo>
                      <a:pt x="266" y="254"/>
                    </a:lnTo>
                    <a:lnTo>
                      <a:pt x="287" y="255"/>
                    </a:lnTo>
                    <a:lnTo>
                      <a:pt x="307" y="262"/>
                    </a:lnTo>
                    <a:lnTo>
                      <a:pt x="327" y="270"/>
                    </a:lnTo>
                    <a:lnTo>
                      <a:pt x="437" y="334"/>
                    </a:lnTo>
                    <a:lnTo>
                      <a:pt x="484" y="300"/>
                    </a:lnTo>
                    <a:lnTo>
                      <a:pt x="533" y="269"/>
                    </a:lnTo>
                    <a:lnTo>
                      <a:pt x="586" y="244"/>
                    </a:lnTo>
                    <a:lnTo>
                      <a:pt x="586" y="121"/>
                    </a:lnTo>
                    <a:lnTo>
                      <a:pt x="589" y="92"/>
                    </a:lnTo>
                    <a:lnTo>
                      <a:pt x="597" y="67"/>
                    </a:lnTo>
                    <a:lnTo>
                      <a:pt x="612" y="45"/>
                    </a:lnTo>
                    <a:lnTo>
                      <a:pt x="631" y="26"/>
                    </a:lnTo>
                    <a:lnTo>
                      <a:pt x="654" y="12"/>
                    </a:lnTo>
                    <a:lnTo>
                      <a:pt x="678" y="4"/>
                    </a:lnTo>
                    <a:lnTo>
                      <a:pt x="7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499" name="Freeform 553">
                <a:extLst>
                  <a:ext uri="{FF2B5EF4-FFF2-40B4-BE49-F238E27FC236}">
                    <a16:creationId xmlns:a16="http://schemas.microsoft.com/office/drawing/2014/main" id="{746A8CE9-7096-1DEB-1898-399D8DA858CB}"/>
                  </a:ext>
                </a:extLst>
              </p:cNvPr>
              <p:cNvSpPr>
                <a:spLocks noEditPoints="1"/>
              </p:cNvSpPr>
              <p:nvPr/>
            </p:nvSpPr>
            <p:spPr bwMode="auto">
              <a:xfrm>
                <a:off x="1264" y="3197"/>
                <a:ext cx="677" cy="700"/>
              </a:xfrm>
              <a:custGeom>
                <a:avLst/>
                <a:gdLst>
                  <a:gd name="T0" fmla="*/ 594 w 1354"/>
                  <a:gd name="T1" fmla="*/ 448 h 1399"/>
                  <a:gd name="T2" fmla="*/ 492 w 1354"/>
                  <a:gd name="T3" fmla="*/ 513 h 1399"/>
                  <a:gd name="T4" fmla="*/ 427 w 1354"/>
                  <a:gd name="T5" fmla="*/ 615 h 1399"/>
                  <a:gd name="T6" fmla="*/ 417 w 1354"/>
                  <a:gd name="T7" fmla="*/ 741 h 1399"/>
                  <a:gd name="T8" fmla="*/ 464 w 1354"/>
                  <a:gd name="T9" fmla="*/ 855 h 1399"/>
                  <a:gd name="T10" fmla="*/ 556 w 1354"/>
                  <a:gd name="T11" fmla="*/ 933 h 1399"/>
                  <a:gd name="T12" fmla="*/ 677 w 1354"/>
                  <a:gd name="T13" fmla="*/ 963 h 1399"/>
                  <a:gd name="T14" fmla="*/ 798 w 1354"/>
                  <a:gd name="T15" fmla="*/ 933 h 1399"/>
                  <a:gd name="T16" fmla="*/ 890 w 1354"/>
                  <a:gd name="T17" fmla="*/ 855 h 1399"/>
                  <a:gd name="T18" fmla="*/ 938 w 1354"/>
                  <a:gd name="T19" fmla="*/ 741 h 1399"/>
                  <a:gd name="T20" fmla="*/ 928 w 1354"/>
                  <a:gd name="T21" fmla="*/ 615 h 1399"/>
                  <a:gd name="T22" fmla="*/ 864 w 1354"/>
                  <a:gd name="T23" fmla="*/ 513 h 1399"/>
                  <a:gd name="T24" fmla="*/ 761 w 1354"/>
                  <a:gd name="T25" fmla="*/ 448 h 1399"/>
                  <a:gd name="T26" fmla="*/ 561 w 1354"/>
                  <a:gd name="T27" fmla="*/ 0 h 1399"/>
                  <a:gd name="T28" fmla="*/ 842 w 1354"/>
                  <a:gd name="T29" fmla="*/ 12 h 1399"/>
                  <a:gd name="T30" fmla="*/ 885 w 1354"/>
                  <a:gd name="T31" fmla="*/ 70 h 1399"/>
                  <a:gd name="T32" fmla="*/ 930 w 1354"/>
                  <a:gd name="T33" fmla="*/ 214 h 1399"/>
                  <a:gd name="T34" fmla="*/ 1095 w 1354"/>
                  <a:gd name="T35" fmla="*/ 214 h 1399"/>
                  <a:gd name="T36" fmla="*/ 1162 w 1354"/>
                  <a:gd name="T37" fmla="*/ 203 h 1399"/>
                  <a:gd name="T38" fmla="*/ 1213 w 1354"/>
                  <a:gd name="T39" fmla="*/ 232 h 1399"/>
                  <a:gd name="T40" fmla="*/ 1352 w 1354"/>
                  <a:gd name="T41" fmla="*/ 473 h 1399"/>
                  <a:gd name="T42" fmla="*/ 1342 w 1354"/>
                  <a:gd name="T43" fmla="*/ 546 h 1399"/>
                  <a:gd name="T44" fmla="*/ 1218 w 1354"/>
                  <a:gd name="T45" fmla="*/ 630 h 1399"/>
                  <a:gd name="T46" fmla="*/ 1223 w 1354"/>
                  <a:gd name="T47" fmla="*/ 734 h 1399"/>
                  <a:gd name="T48" fmla="*/ 1324 w 1354"/>
                  <a:gd name="T49" fmla="*/ 831 h 1399"/>
                  <a:gd name="T50" fmla="*/ 1353 w 1354"/>
                  <a:gd name="T51" fmla="*/ 886 h 1399"/>
                  <a:gd name="T52" fmla="*/ 1342 w 1354"/>
                  <a:gd name="T53" fmla="*/ 948 h 1399"/>
                  <a:gd name="T54" fmla="*/ 1191 w 1354"/>
                  <a:gd name="T55" fmla="*/ 1185 h 1399"/>
                  <a:gd name="T56" fmla="*/ 1119 w 1354"/>
                  <a:gd name="T57" fmla="*/ 1193 h 1399"/>
                  <a:gd name="T58" fmla="*/ 970 w 1354"/>
                  <a:gd name="T59" fmla="*/ 1161 h 1399"/>
                  <a:gd name="T60" fmla="*/ 889 w 1354"/>
                  <a:gd name="T61" fmla="*/ 1303 h 1399"/>
                  <a:gd name="T62" fmla="*/ 861 w 1354"/>
                  <a:gd name="T63" fmla="*/ 1370 h 1399"/>
                  <a:gd name="T64" fmla="*/ 793 w 1354"/>
                  <a:gd name="T65" fmla="*/ 1399 h 1399"/>
                  <a:gd name="T66" fmla="*/ 513 w 1354"/>
                  <a:gd name="T67" fmla="*/ 1385 h 1399"/>
                  <a:gd name="T68" fmla="*/ 469 w 1354"/>
                  <a:gd name="T69" fmla="*/ 1328 h 1399"/>
                  <a:gd name="T70" fmla="*/ 424 w 1354"/>
                  <a:gd name="T71" fmla="*/ 1185 h 1399"/>
                  <a:gd name="T72" fmla="*/ 260 w 1354"/>
                  <a:gd name="T73" fmla="*/ 1185 h 1399"/>
                  <a:gd name="T74" fmla="*/ 187 w 1354"/>
                  <a:gd name="T75" fmla="*/ 1193 h 1399"/>
                  <a:gd name="T76" fmla="*/ 129 w 1354"/>
                  <a:gd name="T77" fmla="*/ 1150 h 1399"/>
                  <a:gd name="T78" fmla="*/ 0 w 1354"/>
                  <a:gd name="T79" fmla="*/ 907 h 1399"/>
                  <a:gd name="T80" fmla="*/ 17 w 1354"/>
                  <a:gd name="T81" fmla="*/ 847 h 1399"/>
                  <a:gd name="T82" fmla="*/ 136 w 1354"/>
                  <a:gd name="T83" fmla="*/ 767 h 1399"/>
                  <a:gd name="T84" fmla="*/ 131 w 1354"/>
                  <a:gd name="T85" fmla="*/ 665 h 1399"/>
                  <a:gd name="T86" fmla="*/ 30 w 1354"/>
                  <a:gd name="T87" fmla="*/ 567 h 1399"/>
                  <a:gd name="T88" fmla="*/ 2 w 1354"/>
                  <a:gd name="T89" fmla="*/ 512 h 1399"/>
                  <a:gd name="T90" fmla="*/ 13 w 1354"/>
                  <a:gd name="T91" fmla="*/ 450 h 1399"/>
                  <a:gd name="T92" fmla="*/ 164 w 1354"/>
                  <a:gd name="T93" fmla="*/ 214 h 1399"/>
                  <a:gd name="T94" fmla="*/ 237 w 1354"/>
                  <a:gd name="T95" fmla="*/ 204 h 1399"/>
                  <a:gd name="T96" fmla="*/ 384 w 1354"/>
                  <a:gd name="T97" fmla="*/ 238 h 1399"/>
                  <a:gd name="T98" fmla="*/ 465 w 1354"/>
                  <a:gd name="T99" fmla="*/ 95 h 1399"/>
                  <a:gd name="T100" fmla="*/ 494 w 1354"/>
                  <a:gd name="T101" fmla="*/ 27 h 1399"/>
                  <a:gd name="T102" fmla="*/ 561 w 1354"/>
                  <a:gd name="T103" fmla="*/ 0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4" h="1399">
                    <a:moveTo>
                      <a:pt x="677" y="436"/>
                    </a:moveTo>
                    <a:lnTo>
                      <a:pt x="635" y="438"/>
                    </a:lnTo>
                    <a:lnTo>
                      <a:pt x="594" y="448"/>
                    </a:lnTo>
                    <a:lnTo>
                      <a:pt x="556" y="465"/>
                    </a:lnTo>
                    <a:lnTo>
                      <a:pt x="521" y="487"/>
                    </a:lnTo>
                    <a:lnTo>
                      <a:pt x="492" y="513"/>
                    </a:lnTo>
                    <a:lnTo>
                      <a:pt x="464" y="543"/>
                    </a:lnTo>
                    <a:lnTo>
                      <a:pt x="443" y="578"/>
                    </a:lnTo>
                    <a:lnTo>
                      <a:pt x="427" y="615"/>
                    </a:lnTo>
                    <a:lnTo>
                      <a:pt x="417" y="657"/>
                    </a:lnTo>
                    <a:lnTo>
                      <a:pt x="414" y="699"/>
                    </a:lnTo>
                    <a:lnTo>
                      <a:pt x="417" y="741"/>
                    </a:lnTo>
                    <a:lnTo>
                      <a:pt x="427" y="782"/>
                    </a:lnTo>
                    <a:lnTo>
                      <a:pt x="443" y="820"/>
                    </a:lnTo>
                    <a:lnTo>
                      <a:pt x="464" y="855"/>
                    </a:lnTo>
                    <a:lnTo>
                      <a:pt x="492" y="886"/>
                    </a:lnTo>
                    <a:lnTo>
                      <a:pt x="521" y="912"/>
                    </a:lnTo>
                    <a:lnTo>
                      <a:pt x="556" y="933"/>
                    </a:lnTo>
                    <a:lnTo>
                      <a:pt x="594" y="949"/>
                    </a:lnTo>
                    <a:lnTo>
                      <a:pt x="635" y="959"/>
                    </a:lnTo>
                    <a:lnTo>
                      <a:pt x="677" y="963"/>
                    </a:lnTo>
                    <a:lnTo>
                      <a:pt x="720" y="959"/>
                    </a:lnTo>
                    <a:lnTo>
                      <a:pt x="761" y="949"/>
                    </a:lnTo>
                    <a:lnTo>
                      <a:pt x="798" y="933"/>
                    </a:lnTo>
                    <a:lnTo>
                      <a:pt x="833" y="912"/>
                    </a:lnTo>
                    <a:lnTo>
                      <a:pt x="864" y="886"/>
                    </a:lnTo>
                    <a:lnTo>
                      <a:pt x="890" y="855"/>
                    </a:lnTo>
                    <a:lnTo>
                      <a:pt x="912" y="820"/>
                    </a:lnTo>
                    <a:lnTo>
                      <a:pt x="928" y="782"/>
                    </a:lnTo>
                    <a:lnTo>
                      <a:pt x="938" y="741"/>
                    </a:lnTo>
                    <a:lnTo>
                      <a:pt x="942" y="699"/>
                    </a:lnTo>
                    <a:lnTo>
                      <a:pt x="938" y="657"/>
                    </a:lnTo>
                    <a:lnTo>
                      <a:pt x="928" y="615"/>
                    </a:lnTo>
                    <a:lnTo>
                      <a:pt x="912" y="578"/>
                    </a:lnTo>
                    <a:lnTo>
                      <a:pt x="890" y="543"/>
                    </a:lnTo>
                    <a:lnTo>
                      <a:pt x="864" y="513"/>
                    </a:lnTo>
                    <a:lnTo>
                      <a:pt x="833" y="487"/>
                    </a:lnTo>
                    <a:lnTo>
                      <a:pt x="798" y="465"/>
                    </a:lnTo>
                    <a:lnTo>
                      <a:pt x="761" y="448"/>
                    </a:lnTo>
                    <a:lnTo>
                      <a:pt x="720" y="438"/>
                    </a:lnTo>
                    <a:lnTo>
                      <a:pt x="677" y="436"/>
                    </a:lnTo>
                    <a:close/>
                    <a:moveTo>
                      <a:pt x="561" y="0"/>
                    </a:moveTo>
                    <a:lnTo>
                      <a:pt x="793" y="0"/>
                    </a:lnTo>
                    <a:lnTo>
                      <a:pt x="818" y="2"/>
                    </a:lnTo>
                    <a:lnTo>
                      <a:pt x="842" y="12"/>
                    </a:lnTo>
                    <a:lnTo>
                      <a:pt x="861" y="27"/>
                    </a:lnTo>
                    <a:lnTo>
                      <a:pt x="875" y="47"/>
                    </a:lnTo>
                    <a:lnTo>
                      <a:pt x="885" y="70"/>
                    </a:lnTo>
                    <a:lnTo>
                      <a:pt x="889" y="95"/>
                    </a:lnTo>
                    <a:lnTo>
                      <a:pt x="889" y="193"/>
                    </a:lnTo>
                    <a:lnTo>
                      <a:pt x="930" y="214"/>
                    </a:lnTo>
                    <a:lnTo>
                      <a:pt x="970" y="238"/>
                    </a:lnTo>
                    <a:lnTo>
                      <a:pt x="1008" y="264"/>
                    </a:lnTo>
                    <a:lnTo>
                      <a:pt x="1095" y="214"/>
                    </a:lnTo>
                    <a:lnTo>
                      <a:pt x="1119" y="204"/>
                    </a:lnTo>
                    <a:lnTo>
                      <a:pt x="1142" y="201"/>
                    </a:lnTo>
                    <a:lnTo>
                      <a:pt x="1162" y="203"/>
                    </a:lnTo>
                    <a:lnTo>
                      <a:pt x="1181" y="209"/>
                    </a:lnTo>
                    <a:lnTo>
                      <a:pt x="1198" y="219"/>
                    </a:lnTo>
                    <a:lnTo>
                      <a:pt x="1213" y="232"/>
                    </a:lnTo>
                    <a:lnTo>
                      <a:pt x="1226" y="249"/>
                    </a:lnTo>
                    <a:lnTo>
                      <a:pt x="1342" y="450"/>
                    </a:lnTo>
                    <a:lnTo>
                      <a:pt x="1352" y="473"/>
                    </a:lnTo>
                    <a:lnTo>
                      <a:pt x="1354" y="497"/>
                    </a:lnTo>
                    <a:lnTo>
                      <a:pt x="1352" y="522"/>
                    </a:lnTo>
                    <a:lnTo>
                      <a:pt x="1342" y="546"/>
                    </a:lnTo>
                    <a:lnTo>
                      <a:pt x="1327" y="566"/>
                    </a:lnTo>
                    <a:lnTo>
                      <a:pt x="1307" y="581"/>
                    </a:lnTo>
                    <a:lnTo>
                      <a:pt x="1218" y="630"/>
                    </a:lnTo>
                    <a:lnTo>
                      <a:pt x="1223" y="665"/>
                    </a:lnTo>
                    <a:lnTo>
                      <a:pt x="1226" y="699"/>
                    </a:lnTo>
                    <a:lnTo>
                      <a:pt x="1223" y="734"/>
                    </a:lnTo>
                    <a:lnTo>
                      <a:pt x="1218" y="767"/>
                    </a:lnTo>
                    <a:lnTo>
                      <a:pt x="1307" y="818"/>
                    </a:lnTo>
                    <a:lnTo>
                      <a:pt x="1324" y="831"/>
                    </a:lnTo>
                    <a:lnTo>
                      <a:pt x="1338" y="847"/>
                    </a:lnTo>
                    <a:lnTo>
                      <a:pt x="1348" y="866"/>
                    </a:lnTo>
                    <a:lnTo>
                      <a:pt x="1353" y="886"/>
                    </a:lnTo>
                    <a:lnTo>
                      <a:pt x="1354" y="907"/>
                    </a:lnTo>
                    <a:lnTo>
                      <a:pt x="1350" y="928"/>
                    </a:lnTo>
                    <a:lnTo>
                      <a:pt x="1342" y="948"/>
                    </a:lnTo>
                    <a:lnTo>
                      <a:pt x="1226" y="1150"/>
                    </a:lnTo>
                    <a:lnTo>
                      <a:pt x="1210" y="1169"/>
                    </a:lnTo>
                    <a:lnTo>
                      <a:pt x="1191" y="1185"/>
                    </a:lnTo>
                    <a:lnTo>
                      <a:pt x="1167" y="1193"/>
                    </a:lnTo>
                    <a:lnTo>
                      <a:pt x="1142" y="1197"/>
                    </a:lnTo>
                    <a:lnTo>
                      <a:pt x="1119" y="1193"/>
                    </a:lnTo>
                    <a:lnTo>
                      <a:pt x="1095" y="1185"/>
                    </a:lnTo>
                    <a:lnTo>
                      <a:pt x="1008" y="1134"/>
                    </a:lnTo>
                    <a:lnTo>
                      <a:pt x="970" y="1161"/>
                    </a:lnTo>
                    <a:lnTo>
                      <a:pt x="930" y="1185"/>
                    </a:lnTo>
                    <a:lnTo>
                      <a:pt x="889" y="1205"/>
                    </a:lnTo>
                    <a:lnTo>
                      <a:pt x="889" y="1303"/>
                    </a:lnTo>
                    <a:lnTo>
                      <a:pt x="885" y="1328"/>
                    </a:lnTo>
                    <a:lnTo>
                      <a:pt x="875" y="1352"/>
                    </a:lnTo>
                    <a:lnTo>
                      <a:pt x="861" y="1370"/>
                    </a:lnTo>
                    <a:lnTo>
                      <a:pt x="842" y="1385"/>
                    </a:lnTo>
                    <a:lnTo>
                      <a:pt x="818" y="1395"/>
                    </a:lnTo>
                    <a:lnTo>
                      <a:pt x="793" y="1399"/>
                    </a:lnTo>
                    <a:lnTo>
                      <a:pt x="561" y="1399"/>
                    </a:lnTo>
                    <a:lnTo>
                      <a:pt x="535" y="1395"/>
                    </a:lnTo>
                    <a:lnTo>
                      <a:pt x="513" y="1385"/>
                    </a:lnTo>
                    <a:lnTo>
                      <a:pt x="494" y="1370"/>
                    </a:lnTo>
                    <a:lnTo>
                      <a:pt x="479" y="1352"/>
                    </a:lnTo>
                    <a:lnTo>
                      <a:pt x="469" y="1328"/>
                    </a:lnTo>
                    <a:lnTo>
                      <a:pt x="465" y="1303"/>
                    </a:lnTo>
                    <a:lnTo>
                      <a:pt x="465" y="1205"/>
                    </a:lnTo>
                    <a:lnTo>
                      <a:pt x="424" y="1185"/>
                    </a:lnTo>
                    <a:lnTo>
                      <a:pt x="384" y="1161"/>
                    </a:lnTo>
                    <a:lnTo>
                      <a:pt x="347" y="1134"/>
                    </a:lnTo>
                    <a:lnTo>
                      <a:pt x="260" y="1185"/>
                    </a:lnTo>
                    <a:lnTo>
                      <a:pt x="237" y="1193"/>
                    </a:lnTo>
                    <a:lnTo>
                      <a:pt x="212" y="1197"/>
                    </a:lnTo>
                    <a:lnTo>
                      <a:pt x="187" y="1193"/>
                    </a:lnTo>
                    <a:lnTo>
                      <a:pt x="164" y="1185"/>
                    </a:lnTo>
                    <a:lnTo>
                      <a:pt x="145" y="1169"/>
                    </a:lnTo>
                    <a:lnTo>
                      <a:pt x="129" y="1150"/>
                    </a:lnTo>
                    <a:lnTo>
                      <a:pt x="13" y="948"/>
                    </a:lnTo>
                    <a:lnTo>
                      <a:pt x="4" y="928"/>
                    </a:lnTo>
                    <a:lnTo>
                      <a:pt x="0" y="907"/>
                    </a:lnTo>
                    <a:lnTo>
                      <a:pt x="2" y="886"/>
                    </a:lnTo>
                    <a:lnTo>
                      <a:pt x="7" y="866"/>
                    </a:lnTo>
                    <a:lnTo>
                      <a:pt x="17" y="847"/>
                    </a:lnTo>
                    <a:lnTo>
                      <a:pt x="30" y="831"/>
                    </a:lnTo>
                    <a:lnTo>
                      <a:pt x="48" y="817"/>
                    </a:lnTo>
                    <a:lnTo>
                      <a:pt x="136" y="767"/>
                    </a:lnTo>
                    <a:lnTo>
                      <a:pt x="131" y="734"/>
                    </a:lnTo>
                    <a:lnTo>
                      <a:pt x="129" y="699"/>
                    </a:lnTo>
                    <a:lnTo>
                      <a:pt x="131" y="665"/>
                    </a:lnTo>
                    <a:lnTo>
                      <a:pt x="136" y="630"/>
                    </a:lnTo>
                    <a:lnTo>
                      <a:pt x="48" y="581"/>
                    </a:lnTo>
                    <a:lnTo>
                      <a:pt x="30" y="567"/>
                    </a:lnTo>
                    <a:lnTo>
                      <a:pt x="17" y="551"/>
                    </a:lnTo>
                    <a:lnTo>
                      <a:pt x="7" y="532"/>
                    </a:lnTo>
                    <a:lnTo>
                      <a:pt x="2" y="512"/>
                    </a:lnTo>
                    <a:lnTo>
                      <a:pt x="0" y="491"/>
                    </a:lnTo>
                    <a:lnTo>
                      <a:pt x="4" y="470"/>
                    </a:lnTo>
                    <a:lnTo>
                      <a:pt x="13" y="450"/>
                    </a:lnTo>
                    <a:lnTo>
                      <a:pt x="129" y="249"/>
                    </a:lnTo>
                    <a:lnTo>
                      <a:pt x="145" y="229"/>
                    </a:lnTo>
                    <a:lnTo>
                      <a:pt x="164" y="214"/>
                    </a:lnTo>
                    <a:lnTo>
                      <a:pt x="187" y="204"/>
                    </a:lnTo>
                    <a:lnTo>
                      <a:pt x="212" y="201"/>
                    </a:lnTo>
                    <a:lnTo>
                      <a:pt x="237" y="204"/>
                    </a:lnTo>
                    <a:lnTo>
                      <a:pt x="260" y="214"/>
                    </a:lnTo>
                    <a:lnTo>
                      <a:pt x="347" y="264"/>
                    </a:lnTo>
                    <a:lnTo>
                      <a:pt x="384" y="238"/>
                    </a:lnTo>
                    <a:lnTo>
                      <a:pt x="424" y="214"/>
                    </a:lnTo>
                    <a:lnTo>
                      <a:pt x="465" y="193"/>
                    </a:lnTo>
                    <a:lnTo>
                      <a:pt x="465" y="95"/>
                    </a:lnTo>
                    <a:lnTo>
                      <a:pt x="469" y="70"/>
                    </a:lnTo>
                    <a:lnTo>
                      <a:pt x="479" y="47"/>
                    </a:lnTo>
                    <a:lnTo>
                      <a:pt x="494" y="27"/>
                    </a:lnTo>
                    <a:lnTo>
                      <a:pt x="513" y="12"/>
                    </a:lnTo>
                    <a:lnTo>
                      <a:pt x="535" y="2"/>
                    </a:lnTo>
                    <a:lnTo>
                      <a:pt x="5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grpSp>
      </p:grpSp>
      <p:sp>
        <p:nvSpPr>
          <p:cNvPr id="119" name="Triangle 118">
            <a:extLst>
              <a:ext uri="{FF2B5EF4-FFF2-40B4-BE49-F238E27FC236}">
                <a16:creationId xmlns:a16="http://schemas.microsoft.com/office/drawing/2014/main" id="{30023CC3-8B4E-97C0-50CD-75C485CBD0D5}"/>
              </a:ext>
            </a:extLst>
          </p:cNvPr>
          <p:cNvSpPr/>
          <p:nvPr/>
        </p:nvSpPr>
        <p:spPr>
          <a:xfrm rot="5400000">
            <a:off x="5989861" y="1247386"/>
            <a:ext cx="312896" cy="137517"/>
          </a:xfrm>
          <a:prstGeom prst="triangle">
            <a:avLst/>
          </a:prstGeom>
          <a:solidFill>
            <a:srgbClr val="3D60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Light"/>
              <a:ea typeface="+mn-ea"/>
              <a:cs typeface="+mn-cs"/>
            </a:endParaRPr>
          </a:p>
        </p:txBody>
      </p:sp>
      <p:sp>
        <p:nvSpPr>
          <p:cNvPr id="6" name="TextBox 5">
            <a:extLst>
              <a:ext uri="{FF2B5EF4-FFF2-40B4-BE49-F238E27FC236}">
                <a16:creationId xmlns:a16="http://schemas.microsoft.com/office/drawing/2014/main" id="{7639D086-D432-6743-2D58-1E2FBFF5D723}"/>
              </a:ext>
            </a:extLst>
          </p:cNvPr>
          <p:cNvSpPr txBox="1"/>
          <p:nvPr/>
        </p:nvSpPr>
        <p:spPr>
          <a:xfrm>
            <a:off x="13235439" y="278324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081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06"/>
                                        </p:tgtEl>
                                        <p:attrNameLst>
                                          <p:attrName>style.visibility</p:attrName>
                                        </p:attrNameLst>
                                      </p:cBhvr>
                                      <p:to>
                                        <p:strVal val="visible"/>
                                      </p:to>
                                    </p:set>
                                    <p:animEffect transition="in" filter="barn(inVertical)">
                                      <p:cBhvr>
                                        <p:cTn id="7" dur="500"/>
                                        <p:tgtEl>
                                          <p:spTgt spid="506"/>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508"/>
                                        </p:tgtEl>
                                        <p:attrNameLst>
                                          <p:attrName>style.visibility</p:attrName>
                                        </p:attrNameLst>
                                      </p:cBhvr>
                                      <p:to>
                                        <p:strVal val="visible"/>
                                      </p:to>
                                    </p:set>
                                    <p:animEffect transition="in" filter="strips(downRight)">
                                      <p:cBhvr>
                                        <p:cTn id="11" dur="500"/>
                                        <p:tgtEl>
                                          <p:spTgt spid="508"/>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507"/>
                                        </p:tgtEl>
                                        <p:attrNameLst>
                                          <p:attrName>style.visibility</p:attrName>
                                        </p:attrNameLst>
                                      </p:cBhvr>
                                      <p:to>
                                        <p:strVal val="visible"/>
                                      </p:to>
                                    </p:set>
                                    <p:animEffect transition="in" filter="strips(downLeft)">
                                      <p:cBhvr>
                                        <p:cTn id="15" dur="5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F81D0EC-DD61-1148-1D12-52D933793E3C}"/>
              </a:ext>
            </a:extLst>
          </p:cNvPr>
          <p:cNvGrpSpPr/>
          <p:nvPr/>
        </p:nvGrpSpPr>
        <p:grpSpPr>
          <a:xfrm>
            <a:off x="-3" y="-1"/>
            <a:ext cx="12192002" cy="6858001"/>
            <a:chOff x="1541121" y="587553"/>
            <a:chExt cx="12192002" cy="6858001"/>
          </a:xfrm>
        </p:grpSpPr>
        <p:pic>
          <p:nvPicPr>
            <p:cNvPr id="24" name="Picture 23" descr="A colorful background with a white background">
              <a:extLst>
                <a:ext uri="{FF2B5EF4-FFF2-40B4-BE49-F238E27FC236}">
                  <a16:creationId xmlns:a16="http://schemas.microsoft.com/office/drawing/2014/main" id="{18706BD3-FA45-034B-553C-83A3C69460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1541121" y="587553"/>
              <a:ext cx="12192002" cy="6856073"/>
            </a:xfrm>
            <a:prstGeom prst="rect">
              <a:avLst/>
            </a:prstGeom>
          </p:spPr>
        </p:pic>
        <p:sp>
          <p:nvSpPr>
            <p:cNvPr id="26" name="Rectangle 25">
              <a:extLst>
                <a:ext uri="{FF2B5EF4-FFF2-40B4-BE49-F238E27FC236}">
                  <a16:creationId xmlns:a16="http://schemas.microsoft.com/office/drawing/2014/main" id="{5E96B7AE-421D-7DF4-B278-9896A7FF0F40}"/>
                </a:ext>
                <a:ext uri="{C183D7F6-B498-43B3-948B-1728B52AA6E4}">
                  <adec:decorative xmlns:adec="http://schemas.microsoft.com/office/drawing/2017/decorative" val="1"/>
                </a:ext>
              </a:extLst>
            </p:cNvPr>
            <p:cNvSpPr/>
            <p:nvPr/>
          </p:nvSpPr>
          <p:spPr bwMode="auto">
            <a:xfrm>
              <a:off x="1541123" y="587554"/>
              <a:ext cx="12192000" cy="6858000"/>
            </a:xfrm>
            <a:prstGeom prst="rect">
              <a:avLst/>
            </a:prstGeom>
            <a:gradFill>
              <a:gsLst>
                <a:gs pos="42000">
                  <a:schemeClr val="bg1">
                    <a:lumMod val="0"/>
                    <a:lumOff val="100000"/>
                  </a:schemeClr>
                </a:gs>
                <a:gs pos="100000">
                  <a:schemeClr val="bg1">
                    <a:alpha val="2553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B02A5826-F374-1478-77F9-2273C0C1412A}"/>
              </a:ext>
            </a:extLst>
          </p:cNvPr>
          <p:cNvGrpSpPr/>
          <p:nvPr/>
        </p:nvGrpSpPr>
        <p:grpSpPr>
          <a:xfrm>
            <a:off x="9382972" y="3806983"/>
            <a:ext cx="1762575" cy="1301334"/>
            <a:chOff x="401015" y="2716539"/>
            <a:chExt cx="2439827" cy="2183643"/>
          </a:xfrm>
        </p:grpSpPr>
        <p:grpSp>
          <p:nvGrpSpPr>
            <p:cNvPr id="12" name="Group 11">
              <a:extLst>
                <a:ext uri="{FF2B5EF4-FFF2-40B4-BE49-F238E27FC236}">
                  <a16:creationId xmlns:a16="http://schemas.microsoft.com/office/drawing/2014/main" id="{C8E939F3-7CF5-7667-E759-742189C6A4E6}"/>
                </a:ext>
              </a:extLst>
            </p:cNvPr>
            <p:cNvGrpSpPr/>
            <p:nvPr/>
          </p:nvGrpSpPr>
          <p:grpSpPr>
            <a:xfrm>
              <a:off x="401015" y="2716539"/>
              <a:ext cx="2439827" cy="2183643"/>
              <a:chOff x="288606" y="1818821"/>
              <a:chExt cx="3166226" cy="3121527"/>
            </a:xfrm>
          </p:grpSpPr>
          <p:pic>
            <p:nvPicPr>
              <p:cNvPr id="15" name="Picture 14">
                <a:extLst>
                  <a:ext uri="{FF2B5EF4-FFF2-40B4-BE49-F238E27FC236}">
                    <a16:creationId xmlns:a16="http://schemas.microsoft.com/office/drawing/2014/main" id="{F2635EEF-DC41-DD24-9BAE-481A3F82C4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5625" y="2868085"/>
                <a:ext cx="1329207" cy="1092482"/>
              </a:xfrm>
              <a:prstGeom prst="rect">
                <a:avLst/>
              </a:prstGeom>
              <a:ln>
                <a:noFill/>
              </a:ln>
              <a:effectLst>
                <a:outerShdw blurRad="292100" dist="139700" dir="2700000" sx="83000" sy="83000" algn="tl" rotWithShape="0">
                  <a:srgbClr val="333333">
                    <a:alpha val="21086"/>
                  </a:srgbClr>
                </a:outerShdw>
              </a:effectLst>
            </p:spPr>
          </p:pic>
          <p:pic>
            <p:nvPicPr>
              <p:cNvPr id="16" name="Picture 15">
                <a:extLst>
                  <a:ext uri="{FF2B5EF4-FFF2-40B4-BE49-F238E27FC236}">
                    <a16:creationId xmlns:a16="http://schemas.microsoft.com/office/drawing/2014/main" id="{FE7FDFA0-49D6-FB28-3899-15D9FCA773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8606" y="1818821"/>
                <a:ext cx="2580018" cy="1159652"/>
              </a:xfrm>
              <a:prstGeom prst="rect">
                <a:avLst/>
              </a:prstGeom>
              <a:ln>
                <a:noFill/>
              </a:ln>
              <a:effectLst>
                <a:outerShdw blurRad="292100" dist="139700" dir="2700000" sx="83000" sy="83000" algn="tl" rotWithShape="0">
                  <a:srgbClr val="333333">
                    <a:alpha val="21086"/>
                  </a:srgbClr>
                </a:outerShdw>
              </a:effectLst>
            </p:spPr>
          </p:pic>
          <p:pic>
            <p:nvPicPr>
              <p:cNvPr id="18" name="Picture 17">
                <a:extLst>
                  <a:ext uri="{FF2B5EF4-FFF2-40B4-BE49-F238E27FC236}">
                    <a16:creationId xmlns:a16="http://schemas.microsoft.com/office/drawing/2014/main" id="{D39244E8-092D-0F2E-D799-0F89324993E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6266" y="2498097"/>
                <a:ext cx="1619360" cy="858164"/>
              </a:xfrm>
              <a:prstGeom prst="rect">
                <a:avLst/>
              </a:prstGeom>
              <a:ln>
                <a:noFill/>
              </a:ln>
              <a:effectLst>
                <a:outerShdw blurRad="292100" dist="139700" dir="2700000" sx="83000" sy="83000" algn="tl" rotWithShape="0">
                  <a:srgbClr val="333333">
                    <a:alpha val="21086"/>
                  </a:srgbClr>
                </a:outerShdw>
              </a:effectLst>
            </p:spPr>
          </p:pic>
          <p:pic>
            <p:nvPicPr>
              <p:cNvPr id="19" name="Picture 18">
                <a:extLst>
                  <a:ext uri="{FF2B5EF4-FFF2-40B4-BE49-F238E27FC236}">
                    <a16:creationId xmlns:a16="http://schemas.microsoft.com/office/drawing/2014/main" id="{F98D685D-B4B6-2868-1223-39C3A563D3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307" y="3875163"/>
                <a:ext cx="2390300" cy="1065185"/>
              </a:xfrm>
              <a:prstGeom prst="rect">
                <a:avLst/>
              </a:prstGeom>
              <a:ln>
                <a:noFill/>
              </a:ln>
              <a:effectLst>
                <a:outerShdw blurRad="292100" dist="139700" dir="2700000" sx="83000" sy="83000" algn="tl" rotWithShape="0">
                  <a:srgbClr val="333333">
                    <a:alpha val="21086"/>
                  </a:srgbClr>
                </a:outerShdw>
              </a:effectLst>
            </p:spPr>
          </p:pic>
        </p:grpSp>
        <p:pic>
          <p:nvPicPr>
            <p:cNvPr id="14" name="Picture 13">
              <a:extLst>
                <a:ext uri="{FF2B5EF4-FFF2-40B4-BE49-F238E27FC236}">
                  <a16:creationId xmlns:a16="http://schemas.microsoft.com/office/drawing/2014/main" id="{86FC43B2-08F2-73AD-78CC-C126B1E346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4291" y="3649592"/>
              <a:ext cx="1112319" cy="605286"/>
            </a:xfrm>
            <a:prstGeom prst="rect">
              <a:avLst/>
            </a:prstGeom>
            <a:ln>
              <a:noFill/>
            </a:ln>
            <a:effectLst>
              <a:outerShdw blurRad="292100" dist="139700" dir="2700000" sx="83000" sy="83000" algn="tl" rotWithShape="0">
                <a:srgbClr val="333333">
                  <a:alpha val="21086"/>
                </a:srgbClr>
              </a:outerShdw>
            </a:effectLst>
          </p:spPr>
        </p:pic>
      </p:grpSp>
      <p:grpSp>
        <p:nvGrpSpPr>
          <p:cNvPr id="58" name="Group 57">
            <a:extLst>
              <a:ext uri="{FF2B5EF4-FFF2-40B4-BE49-F238E27FC236}">
                <a16:creationId xmlns:a16="http://schemas.microsoft.com/office/drawing/2014/main" id="{6A95F47D-EA2B-26D6-EEBA-37253E9269C5}"/>
              </a:ext>
            </a:extLst>
          </p:cNvPr>
          <p:cNvGrpSpPr/>
          <p:nvPr/>
        </p:nvGrpSpPr>
        <p:grpSpPr>
          <a:xfrm>
            <a:off x="4822166" y="3853735"/>
            <a:ext cx="1614428" cy="1092065"/>
            <a:chOff x="2754186" y="312657"/>
            <a:chExt cx="1386034" cy="996438"/>
          </a:xfrm>
        </p:grpSpPr>
        <p:grpSp>
          <p:nvGrpSpPr>
            <p:cNvPr id="63" name="Group 62">
              <a:extLst>
                <a:ext uri="{FF2B5EF4-FFF2-40B4-BE49-F238E27FC236}">
                  <a16:creationId xmlns:a16="http://schemas.microsoft.com/office/drawing/2014/main" id="{5C03D003-A0A7-DA09-42ED-CDD47EA5E5E5}"/>
                </a:ext>
              </a:extLst>
            </p:cNvPr>
            <p:cNvGrpSpPr/>
            <p:nvPr/>
          </p:nvGrpSpPr>
          <p:grpSpPr>
            <a:xfrm rot="152978">
              <a:off x="2754186" y="312657"/>
              <a:ext cx="1386034" cy="996438"/>
              <a:chOff x="2432409" y="398413"/>
              <a:chExt cx="1421867" cy="1032744"/>
            </a:xfrm>
          </p:grpSpPr>
          <p:pic>
            <p:nvPicPr>
              <p:cNvPr id="1027" name="Picture 1026">
                <a:extLst>
                  <a:ext uri="{FF2B5EF4-FFF2-40B4-BE49-F238E27FC236}">
                    <a16:creationId xmlns:a16="http://schemas.microsoft.com/office/drawing/2014/main" id="{05CE78A3-CE90-2B10-3C83-7B9DAA3F99DD}"/>
                  </a:ext>
                </a:extLst>
              </p:cNvPr>
              <p:cNvPicPr>
                <a:picLocks noChangeAspect="1"/>
              </p:cNvPicPr>
              <p:nvPr/>
            </p:nvPicPr>
            <p:blipFill>
              <a:blip r:embed="rId9"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432409" y="518935"/>
                <a:ext cx="1421867" cy="912222"/>
              </a:xfrm>
              <a:prstGeom prst="rect">
                <a:avLst/>
              </a:prstGeom>
            </p:spPr>
          </p:pic>
          <p:grpSp>
            <p:nvGrpSpPr>
              <p:cNvPr id="1028" name="Group 1027">
                <a:extLst>
                  <a:ext uri="{FF2B5EF4-FFF2-40B4-BE49-F238E27FC236}">
                    <a16:creationId xmlns:a16="http://schemas.microsoft.com/office/drawing/2014/main" id="{13C7ECDC-15D4-E5B1-E3BA-E0CE1C8C4D7C}"/>
                  </a:ext>
                </a:extLst>
              </p:cNvPr>
              <p:cNvGrpSpPr/>
              <p:nvPr/>
            </p:nvGrpSpPr>
            <p:grpSpPr>
              <a:xfrm>
                <a:off x="2499266" y="398413"/>
                <a:ext cx="1311573" cy="706296"/>
                <a:chOff x="2605424" y="319935"/>
                <a:chExt cx="1311573" cy="706296"/>
              </a:xfrm>
            </p:grpSpPr>
            <p:pic>
              <p:nvPicPr>
                <p:cNvPr id="1029" name="Picture 1028">
                  <a:extLst>
                    <a:ext uri="{FF2B5EF4-FFF2-40B4-BE49-F238E27FC236}">
                      <a16:creationId xmlns:a16="http://schemas.microsoft.com/office/drawing/2014/main" id="{FB88D8A8-8F8E-979F-2C87-AEA8CA504B2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02382" y="563699"/>
                  <a:ext cx="414615" cy="414615"/>
                </a:xfrm>
                <a:prstGeom prst="rect">
                  <a:avLst/>
                </a:prstGeom>
              </p:spPr>
            </p:pic>
            <p:pic>
              <p:nvPicPr>
                <p:cNvPr id="1030" name="Picture 1029">
                  <a:extLst>
                    <a:ext uri="{FF2B5EF4-FFF2-40B4-BE49-F238E27FC236}">
                      <a16:creationId xmlns:a16="http://schemas.microsoft.com/office/drawing/2014/main" id="{40E5EBAC-C1FF-CEC4-B5E7-578D6DF63A0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81675" y="319935"/>
                  <a:ext cx="414615" cy="414614"/>
                </a:xfrm>
                <a:prstGeom prst="rect">
                  <a:avLst/>
                </a:prstGeom>
              </p:spPr>
            </p:pic>
            <p:pic>
              <p:nvPicPr>
                <p:cNvPr id="1031" name="Picture 1030">
                  <a:extLst>
                    <a:ext uri="{FF2B5EF4-FFF2-40B4-BE49-F238E27FC236}">
                      <a16:creationId xmlns:a16="http://schemas.microsoft.com/office/drawing/2014/main" id="{1548644C-5762-CD85-1A96-F855D997AE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05424" y="611616"/>
                  <a:ext cx="414615" cy="414615"/>
                </a:xfrm>
                <a:prstGeom prst="rect">
                  <a:avLst/>
                </a:prstGeom>
              </p:spPr>
            </p:pic>
          </p:grpSp>
        </p:grpSp>
        <p:pic>
          <p:nvPicPr>
            <p:cNvPr id="1024" name="Picture 1023">
              <a:extLst>
                <a:ext uri="{FF2B5EF4-FFF2-40B4-BE49-F238E27FC236}">
                  <a16:creationId xmlns:a16="http://schemas.microsoft.com/office/drawing/2014/main" id="{D9189740-DAC7-9194-1A61-7C5DC0F3DDD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52978">
              <a:off x="3481339" y="705511"/>
              <a:ext cx="404166" cy="400040"/>
            </a:xfrm>
            <a:prstGeom prst="rect">
              <a:avLst/>
            </a:prstGeom>
          </p:spPr>
        </p:pic>
        <p:pic>
          <p:nvPicPr>
            <p:cNvPr id="1025" name="Picture 1024">
              <a:extLst>
                <a:ext uri="{FF2B5EF4-FFF2-40B4-BE49-F238E27FC236}">
                  <a16:creationId xmlns:a16="http://schemas.microsoft.com/office/drawing/2014/main" id="{05EE9D8F-137D-E233-AD8E-B417190C948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52978">
              <a:off x="3230774" y="829313"/>
              <a:ext cx="404166" cy="400040"/>
            </a:xfrm>
            <a:prstGeom prst="rect">
              <a:avLst/>
            </a:prstGeom>
          </p:spPr>
        </p:pic>
        <p:pic>
          <p:nvPicPr>
            <p:cNvPr id="1026" name="Picture 1025">
              <a:extLst>
                <a:ext uri="{FF2B5EF4-FFF2-40B4-BE49-F238E27FC236}">
                  <a16:creationId xmlns:a16="http://schemas.microsoft.com/office/drawing/2014/main" id="{B7AB13D3-038F-1C2F-E832-6F47BD07592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52978">
              <a:off x="3067816" y="454294"/>
              <a:ext cx="404166" cy="400040"/>
            </a:xfrm>
            <a:prstGeom prst="rect">
              <a:avLst/>
            </a:prstGeom>
          </p:spPr>
        </p:pic>
      </p:grpSp>
      <p:pic>
        <p:nvPicPr>
          <p:cNvPr id="3" name="Picture 2">
            <a:extLst>
              <a:ext uri="{FF2B5EF4-FFF2-40B4-BE49-F238E27FC236}">
                <a16:creationId xmlns:a16="http://schemas.microsoft.com/office/drawing/2014/main" id="{99CE2662-D9E0-0B93-B7E1-333728B0579C}"/>
              </a:ext>
            </a:extLst>
          </p:cNvPr>
          <p:cNvPicPr>
            <a:picLocks noChangeAspect="1"/>
          </p:cNvPicPr>
          <p:nvPr/>
        </p:nvPicPr>
        <p:blipFill>
          <a:blip r:embed="rId11"/>
          <a:stretch>
            <a:fillRect/>
          </a:stretch>
        </p:blipFill>
        <p:spPr>
          <a:xfrm>
            <a:off x="8101440" y="3806983"/>
            <a:ext cx="989755" cy="1301334"/>
          </a:xfrm>
          <a:prstGeom prst="rect">
            <a:avLst/>
          </a:prstGeom>
        </p:spPr>
      </p:pic>
      <p:grpSp>
        <p:nvGrpSpPr>
          <p:cNvPr id="33" name="Group 32">
            <a:extLst>
              <a:ext uri="{FF2B5EF4-FFF2-40B4-BE49-F238E27FC236}">
                <a16:creationId xmlns:a16="http://schemas.microsoft.com/office/drawing/2014/main" id="{313B0585-EB68-054B-02E4-237F5C8B0EAE}"/>
              </a:ext>
            </a:extLst>
          </p:cNvPr>
          <p:cNvGrpSpPr/>
          <p:nvPr/>
        </p:nvGrpSpPr>
        <p:grpSpPr>
          <a:xfrm>
            <a:off x="1869390" y="3987450"/>
            <a:ext cx="1059894" cy="920954"/>
            <a:chOff x="378596" y="3856585"/>
            <a:chExt cx="484082" cy="364853"/>
          </a:xfrm>
        </p:grpSpPr>
        <p:pic>
          <p:nvPicPr>
            <p:cNvPr id="27" name="Picture 26" descr="A blue screen with a white base&#10;&#10;AI-generated content may be incorrect.">
              <a:extLst>
                <a:ext uri="{FF2B5EF4-FFF2-40B4-BE49-F238E27FC236}">
                  <a16:creationId xmlns:a16="http://schemas.microsoft.com/office/drawing/2014/main" id="{5FCD849E-097D-4AF3-DD68-8A19F39450E9}"/>
                </a:ext>
              </a:extLst>
            </p:cNvPr>
            <p:cNvPicPr>
              <a:picLocks noChangeAspect="1"/>
            </p:cNvPicPr>
            <p:nvPr/>
          </p:nvPicPr>
          <p:blipFill>
            <a:blip r:embed="rId12"/>
            <a:stretch>
              <a:fillRect/>
            </a:stretch>
          </p:blipFill>
          <p:spPr>
            <a:xfrm>
              <a:off x="413800" y="3856585"/>
              <a:ext cx="386175" cy="364853"/>
            </a:xfrm>
            <a:prstGeom prst="rect">
              <a:avLst/>
            </a:prstGeom>
          </p:spPr>
        </p:pic>
        <p:grpSp>
          <p:nvGrpSpPr>
            <p:cNvPr id="28" name="Group 27">
              <a:extLst>
                <a:ext uri="{FF2B5EF4-FFF2-40B4-BE49-F238E27FC236}">
                  <a16:creationId xmlns:a16="http://schemas.microsoft.com/office/drawing/2014/main" id="{665E01CE-4BE0-0AA6-86FB-5CFCEA6CD736}"/>
                </a:ext>
              </a:extLst>
            </p:cNvPr>
            <p:cNvGrpSpPr/>
            <p:nvPr/>
          </p:nvGrpSpPr>
          <p:grpSpPr>
            <a:xfrm>
              <a:off x="378596" y="3856795"/>
              <a:ext cx="484082" cy="274095"/>
              <a:chOff x="1384593" y="3909072"/>
              <a:chExt cx="484082" cy="274095"/>
            </a:xfrm>
          </p:grpSpPr>
          <p:sp>
            <p:nvSpPr>
              <p:cNvPr id="29" name="Rounded Rectangle 28">
                <a:extLst>
                  <a:ext uri="{FF2B5EF4-FFF2-40B4-BE49-F238E27FC236}">
                    <a16:creationId xmlns:a16="http://schemas.microsoft.com/office/drawing/2014/main" id="{E7616E06-95E7-6D76-6A29-8D98047A7054}"/>
                  </a:ext>
                </a:extLst>
              </p:cNvPr>
              <p:cNvSpPr/>
              <p:nvPr/>
            </p:nvSpPr>
            <p:spPr>
              <a:xfrm>
                <a:off x="1384593" y="3909072"/>
                <a:ext cx="441184" cy="274095"/>
              </a:xfrm>
              <a:prstGeom prst="roundRect">
                <a:avLst>
                  <a:gd name="adj" fmla="val 5735"/>
                </a:avLst>
              </a:prstGeom>
              <a:solidFill>
                <a:schemeClr val="tx2">
                  <a:lumMod val="50000"/>
                </a:schemeClr>
              </a:solidFill>
              <a:ln w="952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 name="Picture 29" descr="A white and blue logo&#10;&#10;AI-generated content may be incorrect.">
                <a:extLst>
                  <a:ext uri="{FF2B5EF4-FFF2-40B4-BE49-F238E27FC236}">
                    <a16:creationId xmlns:a16="http://schemas.microsoft.com/office/drawing/2014/main" id="{EA7C3CAA-69F7-C335-3C45-2C808C3503C3}"/>
                  </a:ext>
                </a:extLst>
              </p:cNvPr>
              <p:cNvPicPr>
                <a:picLocks noChangeAspect="1"/>
              </p:cNvPicPr>
              <p:nvPr/>
            </p:nvPicPr>
            <p:blipFill>
              <a:blip r:embed="rId13"/>
              <a:stretch>
                <a:fillRect/>
              </a:stretch>
            </p:blipFill>
            <p:spPr>
              <a:xfrm>
                <a:off x="1427492" y="3931349"/>
                <a:ext cx="441183" cy="210087"/>
              </a:xfrm>
              <a:prstGeom prst="rect">
                <a:avLst/>
              </a:prstGeom>
            </p:spPr>
          </p:pic>
        </p:grpSp>
      </p:grpSp>
      <p:grpSp>
        <p:nvGrpSpPr>
          <p:cNvPr id="36" name="Group 35" descr="First stage - Discover &amp; report">
            <a:extLst>
              <a:ext uri="{FF2B5EF4-FFF2-40B4-BE49-F238E27FC236}">
                <a16:creationId xmlns:a16="http://schemas.microsoft.com/office/drawing/2014/main" id="{1B9F53FC-859A-EF9A-BB52-0E3BD2B96CD6}"/>
              </a:ext>
            </a:extLst>
          </p:cNvPr>
          <p:cNvGrpSpPr/>
          <p:nvPr/>
        </p:nvGrpSpPr>
        <p:grpSpPr>
          <a:xfrm>
            <a:off x="777498" y="2902812"/>
            <a:ext cx="3323282" cy="408462"/>
            <a:chOff x="2381" y="2129102"/>
            <a:chExt cx="2901156" cy="1160462"/>
          </a:xfrm>
        </p:grpSpPr>
        <p:sp>
          <p:nvSpPr>
            <p:cNvPr id="37" name="Arrow: Chevron 15">
              <a:extLst>
                <a:ext uri="{FF2B5EF4-FFF2-40B4-BE49-F238E27FC236}">
                  <a16:creationId xmlns:a16="http://schemas.microsoft.com/office/drawing/2014/main" id="{C1E96218-426A-C4E3-94BD-5CB2B0BE7B33}"/>
                </a:ext>
              </a:extLst>
            </p:cNvPr>
            <p:cNvSpPr/>
            <p:nvPr/>
          </p:nvSpPr>
          <p:spPr>
            <a:xfrm>
              <a:off x="2381" y="2129102"/>
              <a:ext cx="2901156" cy="1160462"/>
            </a:xfrm>
            <a:prstGeom prst="chevron">
              <a:avLst/>
            </a:prstGeom>
            <a:gradFill flip="none" rotWithShape="1">
              <a:gsLst>
                <a:gs pos="0">
                  <a:srgbClr val="0078D4"/>
                </a:gs>
                <a:gs pos="0">
                  <a:srgbClr val="C03BC4"/>
                </a:gs>
              </a:gsLst>
              <a:lin ang="0" scaled="1"/>
              <a:tileRect/>
            </a:gradFill>
            <a:ln w="9525" cap="flat" cmpd="sng" algn="ctr">
              <a:noFill/>
              <a:prstDash val="solid"/>
              <a:headEnd type="none" w="med" len="med"/>
              <a:tailEnd type="none" w="med" len="med"/>
            </a:ln>
            <a:effectLst/>
          </p:spPr>
          <p:txBody>
            <a:bodyPr vert="horz" lIns="45720" rIns="4572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Text"/>
                <a:ea typeface="+mn-ea"/>
                <a:cs typeface="+mn-cs"/>
              </a:endParaRPr>
            </a:p>
          </p:txBody>
        </p:sp>
        <p:sp>
          <p:nvSpPr>
            <p:cNvPr id="38" name="Arrow: Chevron 4">
              <a:extLst>
                <a:ext uri="{FF2B5EF4-FFF2-40B4-BE49-F238E27FC236}">
                  <a16:creationId xmlns:a16="http://schemas.microsoft.com/office/drawing/2014/main" id="{FF070D57-6505-E567-2FD0-19B7537F1BFA}"/>
                </a:ext>
              </a:extLst>
            </p:cNvPr>
            <p:cNvSpPr txBox="1"/>
            <p:nvPr/>
          </p:nvSpPr>
          <p:spPr>
            <a:xfrm>
              <a:off x="582612" y="2129102"/>
              <a:ext cx="1740694" cy="1160462"/>
            </a:xfrm>
            <a:prstGeom prst="rect">
              <a:avLst/>
            </a:prstGeom>
            <a:noFill/>
            <a:ln>
              <a:noFill/>
            </a:ln>
            <a:effectLst/>
          </p:spPr>
          <p:txBody>
            <a:bodyPr rot="0" spcFirstLastPara="0" vert="horz" wrap="square" lIns="45720" tIns="146304" rIns="45720" bIns="146304" numCol="1" spcCol="1270" rtlCol="0" fromWordArt="0" anchor="ctr" anchorCtr="1" forceAA="0" compatLnSpc="1">
              <a:prstTxWarp prst="textNoShape">
                <a:avLst/>
              </a:prstTxWarp>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RUN</a:t>
              </a:r>
            </a:p>
          </p:txBody>
        </p:sp>
      </p:grpSp>
      <p:grpSp>
        <p:nvGrpSpPr>
          <p:cNvPr id="39" name="Group 38" descr="Second stage - plan &amp; mobilize&#10;">
            <a:extLst>
              <a:ext uri="{FF2B5EF4-FFF2-40B4-BE49-F238E27FC236}">
                <a16:creationId xmlns:a16="http://schemas.microsoft.com/office/drawing/2014/main" id="{BD258463-F601-2D39-63BB-8D07A6C36D77}"/>
              </a:ext>
            </a:extLst>
          </p:cNvPr>
          <p:cNvGrpSpPr/>
          <p:nvPr/>
        </p:nvGrpSpPr>
        <p:grpSpPr>
          <a:xfrm>
            <a:off x="3972896" y="2895635"/>
            <a:ext cx="3518750" cy="420333"/>
            <a:chOff x="212992" y="2095376"/>
            <a:chExt cx="3408486" cy="1194188"/>
          </a:xfrm>
        </p:grpSpPr>
        <p:sp>
          <p:nvSpPr>
            <p:cNvPr id="40" name="Arrow: Chevron 19">
              <a:extLst>
                <a:ext uri="{FF2B5EF4-FFF2-40B4-BE49-F238E27FC236}">
                  <a16:creationId xmlns:a16="http://schemas.microsoft.com/office/drawing/2014/main" id="{F026DC16-F4EF-8BE3-3579-5DAC48528CD2}"/>
                </a:ext>
              </a:extLst>
            </p:cNvPr>
            <p:cNvSpPr/>
            <p:nvPr/>
          </p:nvSpPr>
          <p:spPr>
            <a:xfrm>
              <a:off x="212992" y="2129102"/>
              <a:ext cx="3408486" cy="1160462"/>
            </a:xfrm>
            <a:prstGeom prst="chevron">
              <a:avLst/>
            </a:prstGeom>
            <a:gradFill flip="none" rotWithShape="1">
              <a:gsLst>
                <a:gs pos="100000">
                  <a:srgbClr val="0078D4"/>
                </a:gs>
                <a:gs pos="100000">
                  <a:srgbClr val="C03BC4"/>
                </a:gs>
              </a:gsLst>
              <a:lin ang="0" scaled="1"/>
              <a:tileRect/>
            </a:gradFill>
            <a:ln w="9525" cap="flat" cmpd="sng" algn="ctr">
              <a:noFill/>
              <a:prstDash val="solid"/>
              <a:headEnd type="none" w="med" len="med"/>
              <a:tailEnd type="none" w="med" len="med"/>
            </a:ln>
            <a:effectLst/>
          </p:spPr>
          <p:txBody>
            <a:bodyPr vert="horz" lIns="45720" rIns="4572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Text"/>
                <a:ea typeface="+mn-ea"/>
                <a:cs typeface="+mn-cs"/>
              </a:endParaRPr>
            </a:p>
          </p:txBody>
        </p:sp>
        <p:sp>
          <p:nvSpPr>
            <p:cNvPr id="43" name="Arrow: Chevron 4">
              <a:extLst>
                <a:ext uri="{FF2B5EF4-FFF2-40B4-BE49-F238E27FC236}">
                  <a16:creationId xmlns:a16="http://schemas.microsoft.com/office/drawing/2014/main" id="{7104E8B9-DF38-D346-07C8-BB1BB581537F}"/>
                </a:ext>
              </a:extLst>
            </p:cNvPr>
            <p:cNvSpPr txBox="1"/>
            <p:nvPr/>
          </p:nvSpPr>
          <p:spPr>
            <a:xfrm>
              <a:off x="1035649" y="2095376"/>
              <a:ext cx="1740694" cy="1160462"/>
            </a:xfrm>
            <a:prstGeom prst="rect">
              <a:avLst/>
            </a:prstGeom>
            <a:noFill/>
            <a:ln>
              <a:noFill/>
            </a:ln>
            <a:effectLst/>
          </p:spPr>
          <p:txBody>
            <a:bodyPr rot="0" spcFirstLastPara="0" vert="horz" wrap="square" lIns="45720" tIns="146304" rIns="45720" bIns="146304" numCol="1" spcCol="1270" rtlCol="0" fromWordArt="0" anchor="ctr" anchorCtr="1" forceAA="0" compatLnSpc="1">
              <a:prstTxWarp prst="textNoShape">
                <a:avLst/>
              </a:prstTxWarp>
              <a:noAutofit/>
            </a:bodyPr>
            <a:lstStyle>
              <a:defPPr>
                <a:defRPr lang="en-US"/>
              </a:defPPr>
              <a:lvl1pPr marR="0" lvl="0" indent="0" algn="ctr" defTabSz="622300" fontAlgn="base">
                <a:lnSpc>
                  <a:spcPct val="90000"/>
                </a:lnSpc>
                <a:spcBef>
                  <a:spcPct val="0"/>
                </a:spcBef>
                <a:spcAft>
                  <a:spcPct val="35000"/>
                </a:spcAft>
                <a:buClrTx/>
                <a:buSzTx/>
                <a:buFontTx/>
                <a:buNone/>
                <a:tabLst/>
                <a:defRPr sz="1200" kern="0">
                  <a:solidFill>
                    <a:srgbClr val="FFFFFF"/>
                  </a:solidFill>
                  <a:latin typeface="Segoe UI Semibold" panose="020B0702040204020203" pitchFamily="34" charset="0"/>
                  <a:cs typeface="Segoe UI Semibold" panose="020B0702040204020203" pitchFamily="34" charset="0"/>
                </a:defRPr>
              </a:lvl1p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SCAN &amp; UPLOAD</a:t>
              </a:r>
            </a:p>
          </p:txBody>
        </p:sp>
      </p:grpSp>
      <p:grpSp>
        <p:nvGrpSpPr>
          <p:cNvPr id="47" name="Group 46" descr="Second stage - plan &amp; mobilize&#10;">
            <a:extLst>
              <a:ext uri="{FF2B5EF4-FFF2-40B4-BE49-F238E27FC236}">
                <a16:creationId xmlns:a16="http://schemas.microsoft.com/office/drawing/2014/main" id="{85A0E20A-6D53-EAB5-C6D8-C21E79EE5B0F}"/>
              </a:ext>
            </a:extLst>
          </p:cNvPr>
          <p:cNvGrpSpPr/>
          <p:nvPr/>
        </p:nvGrpSpPr>
        <p:grpSpPr>
          <a:xfrm>
            <a:off x="7371377" y="2908350"/>
            <a:ext cx="3950778" cy="408463"/>
            <a:chOff x="212992" y="2129100"/>
            <a:chExt cx="5523270" cy="1160464"/>
          </a:xfrm>
        </p:grpSpPr>
        <p:sp>
          <p:nvSpPr>
            <p:cNvPr id="48" name="Arrow: Chevron 19">
              <a:extLst>
                <a:ext uri="{FF2B5EF4-FFF2-40B4-BE49-F238E27FC236}">
                  <a16:creationId xmlns:a16="http://schemas.microsoft.com/office/drawing/2014/main" id="{DFC78134-A367-965C-A93A-F9C4D54249EA}"/>
                </a:ext>
              </a:extLst>
            </p:cNvPr>
            <p:cNvSpPr/>
            <p:nvPr/>
          </p:nvSpPr>
          <p:spPr>
            <a:xfrm>
              <a:off x="212992" y="2129103"/>
              <a:ext cx="5523270" cy="1160461"/>
            </a:xfrm>
            <a:prstGeom prst="chevron">
              <a:avLst/>
            </a:prstGeom>
            <a:gradFill flip="none" rotWithShape="1">
              <a:gsLst>
                <a:gs pos="0">
                  <a:srgbClr val="0078D4"/>
                </a:gs>
                <a:gs pos="0">
                  <a:srgbClr val="C03BC4"/>
                </a:gs>
              </a:gsLst>
              <a:lin ang="0" scaled="1"/>
              <a:tileRect/>
            </a:gradFill>
            <a:ln w="9525" cap="flat" cmpd="sng" algn="ctr">
              <a:noFill/>
              <a:prstDash val="solid"/>
              <a:headEnd type="none" w="med" len="med"/>
              <a:tailEnd type="none" w="med" len="med"/>
            </a:ln>
            <a:effectLst/>
          </p:spPr>
          <p:txBody>
            <a:bodyPr vert="horz" lIns="45720" rIns="4572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Text"/>
                <a:ea typeface="+mn-ea"/>
                <a:cs typeface="+mn-cs"/>
              </a:endParaRPr>
            </a:p>
          </p:txBody>
        </p:sp>
        <p:sp>
          <p:nvSpPr>
            <p:cNvPr id="49" name="Arrow: Chevron 4">
              <a:extLst>
                <a:ext uri="{FF2B5EF4-FFF2-40B4-BE49-F238E27FC236}">
                  <a16:creationId xmlns:a16="http://schemas.microsoft.com/office/drawing/2014/main" id="{2CF0A9AB-A3D4-621E-BBF7-AC2E49F061D5}"/>
                </a:ext>
              </a:extLst>
            </p:cNvPr>
            <p:cNvSpPr txBox="1"/>
            <p:nvPr/>
          </p:nvSpPr>
          <p:spPr>
            <a:xfrm>
              <a:off x="2125391" y="2129100"/>
              <a:ext cx="1844757" cy="1160461"/>
            </a:xfrm>
            <a:prstGeom prst="rect">
              <a:avLst/>
            </a:prstGeom>
            <a:noFill/>
            <a:ln>
              <a:noFill/>
            </a:ln>
            <a:effectLst/>
          </p:spPr>
          <p:txBody>
            <a:bodyPr rot="0" spcFirstLastPara="0" vert="horz" wrap="square" lIns="45720" tIns="146304" rIns="45720" bIns="146304" numCol="1" spcCol="1270" rtlCol="0" fromWordArt="0" anchor="ctr" anchorCtr="1" forceAA="0" compatLnSpc="1">
              <a:prstTxWarp prst="textNoShape">
                <a:avLst/>
              </a:prstTxWarp>
              <a:noAutofit/>
            </a:bodyPr>
            <a:lstStyle>
              <a:defPPr>
                <a:defRPr lang="en-US"/>
              </a:defPPr>
              <a:lvl1pPr marR="0" lvl="0" indent="0" algn="ctr" defTabSz="622300" fontAlgn="base">
                <a:lnSpc>
                  <a:spcPct val="90000"/>
                </a:lnSpc>
                <a:spcBef>
                  <a:spcPct val="0"/>
                </a:spcBef>
                <a:spcAft>
                  <a:spcPct val="35000"/>
                </a:spcAft>
                <a:buClrTx/>
                <a:buSzTx/>
                <a:buFontTx/>
                <a:buNone/>
                <a:tabLst/>
                <a:defRPr sz="1200" kern="0">
                  <a:solidFill>
                    <a:srgbClr val="FFFFFF"/>
                  </a:solidFill>
                  <a:latin typeface="Segoe UI Semibold" panose="020B0702040204020203" pitchFamily="34" charset="0"/>
                  <a:cs typeface="Segoe UI Semibold" panose="020B0702040204020203" pitchFamily="34" charset="0"/>
                </a:defRPr>
              </a:lvl1p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ACCESS INSIGHTS</a:t>
              </a:r>
            </a:p>
          </p:txBody>
        </p:sp>
      </p:grpSp>
      <p:sp>
        <p:nvSpPr>
          <p:cNvPr id="7" name="TextBox 6">
            <a:extLst>
              <a:ext uri="{FF2B5EF4-FFF2-40B4-BE49-F238E27FC236}">
                <a16:creationId xmlns:a16="http://schemas.microsoft.com/office/drawing/2014/main" id="{C17A7AA9-B133-93B4-6D36-3A8592EE9D49}"/>
              </a:ext>
            </a:extLst>
          </p:cNvPr>
          <p:cNvSpPr txBox="1"/>
          <p:nvPr/>
        </p:nvSpPr>
        <p:spPr>
          <a:xfrm>
            <a:off x="521891" y="1514115"/>
            <a:ext cx="6097280" cy="837152"/>
          </a:xfrm>
          <a:prstGeom prst="rect">
            <a:avLst/>
          </a:prstGeom>
        </p:spPr>
        <p:txBody>
          <a:bodyPr vert="horz" wrap="square" lIns="0" tIns="0" rIns="0" bIns="0" rtlCol="0">
            <a:spAutoFit/>
          </a:bodyPr>
          <a:lstStyle>
            <a:defPPr>
              <a:defRPr lang="en-US"/>
            </a:defPPr>
            <a:lvl1pPr marL="228600" marR="0" indent="-228600" defTabSz="932742" fontAlgn="auto">
              <a:lnSpc>
                <a:spcPct val="150000"/>
              </a:lnSpc>
              <a:spcBef>
                <a:spcPct val="20000"/>
              </a:spcBef>
              <a:spcAft>
                <a:spcPts val="0"/>
              </a:spcAft>
              <a:buClr>
                <a:srgbClr val="0078D4"/>
              </a:buClr>
              <a:buSzPct val="90000"/>
              <a:buFont typeface="Arial" panose="020B0604020202020204" pitchFamily="34" charset="0"/>
              <a:buChar char="•"/>
              <a:tabLst/>
              <a:defRPr sz="2400" b="0" spc="0" baseline="0">
                <a:solidFill>
                  <a:schemeClr val="bg2">
                    <a:lumMod val="25000"/>
                  </a:schemeClr>
                </a:solidFill>
                <a:latin typeface="Aptos" panose="020B0004020202020204" pitchFamily="34" charset="0"/>
                <a:cs typeface="Poppins" pitchFamily="2" charset="77"/>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atin typeface="Poppins" pitchFamily="2" charset="77"/>
                <a:cs typeface="Poppins" pitchFamily="2" charset="77"/>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atin typeface="Poppins" pitchFamily="2" charset="77"/>
                <a:cs typeface="Poppins" pitchFamily="2" charset="77"/>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atin typeface="Poppins" pitchFamily="2" charset="77"/>
                <a:cs typeface="Poppins" pitchFamily="2" charset="77"/>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atin typeface="Poppins" pitchFamily="2" charset="77"/>
                <a:cs typeface="Poppins" pitchFamily="2" charset="77"/>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228600" marR="0" lvl="0" indent="-228600" algn="l" defTabSz="932742" rtl="0" eaLnBrk="1" fontAlgn="auto" latinLnBrk="0" hangingPunct="1">
              <a:lnSpc>
                <a:spcPct val="100000"/>
              </a:lnSpc>
              <a:spcBef>
                <a:spcPct val="20000"/>
              </a:spcBef>
              <a:spcAft>
                <a:spcPts val="0"/>
              </a:spcAft>
              <a:buClr>
                <a:srgbClr val="0078D4"/>
              </a:buClr>
              <a:buSzPct val="90000"/>
              <a:buFont typeface="Arial" panose="020B0604020202020204" pitchFamily="34" charset="0"/>
              <a:buChar char="•"/>
              <a:tabLst/>
              <a:defRPr/>
            </a:pPr>
            <a:r>
              <a:rPr kumimoji="0" lang="en-AU" sz="1600" b="0" i="0" u="none" strike="noStrike" kern="1200" cap="none" spc="0" normalizeH="0" baseline="0" noProof="0">
                <a:ln>
                  <a:noFill/>
                </a:ln>
                <a:solidFill>
                  <a:srgbClr val="EDECE7">
                    <a:lumMod val="25000"/>
                  </a:srgbClr>
                </a:solidFill>
                <a:effectLst/>
                <a:uLnTx/>
                <a:uFillTx/>
                <a:latin typeface="Aptos" panose="020B0004020202020204" pitchFamily="34" charset="0"/>
                <a:ea typeface="+mn-ea"/>
                <a:cs typeface="Poppins" pitchFamily="2" charset="77"/>
              </a:rPr>
              <a:t>No setup required – runs from a jump box</a:t>
            </a:r>
          </a:p>
          <a:p>
            <a:pPr marL="228600" marR="0" lvl="0" indent="-228600" algn="l" defTabSz="932742" rtl="0" eaLnBrk="1" fontAlgn="auto" latinLnBrk="0" hangingPunct="1">
              <a:lnSpc>
                <a:spcPct val="100000"/>
              </a:lnSpc>
              <a:spcBef>
                <a:spcPct val="20000"/>
              </a:spcBef>
              <a:spcAft>
                <a:spcPts val="0"/>
              </a:spcAft>
              <a:buClr>
                <a:srgbClr val="0078D4"/>
              </a:buClr>
              <a:buSzPct val="90000"/>
              <a:buFont typeface="Arial" panose="020B0604020202020204" pitchFamily="34" charset="0"/>
              <a:buChar char="•"/>
              <a:tabLst/>
              <a:defRPr/>
            </a:pPr>
            <a:r>
              <a:rPr kumimoji="0" lang="en-AU" sz="1600" b="0" i="0" u="none" strike="noStrike" kern="1200" cap="none" spc="0" normalizeH="0" baseline="0" noProof="0">
                <a:ln>
                  <a:noFill/>
                </a:ln>
                <a:solidFill>
                  <a:srgbClr val="EDECE7">
                    <a:lumMod val="25000"/>
                  </a:srgbClr>
                </a:solidFill>
                <a:effectLst/>
                <a:uLnTx/>
                <a:uFillTx/>
                <a:latin typeface="Aptos" panose="020B0004020202020204" pitchFamily="34" charset="0"/>
                <a:ea typeface="+mn-ea"/>
                <a:cs typeface="Poppins" pitchFamily="2" charset="77"/>
              </a:rPr>
              <a:t>No network changes or persistent credentials</a:t>
            </a:r>
          </a:p>
          <a:p>
            <a:pPr marL="228600" marR="0" lvl="0" indent="-228600" algn="l" defTabSz="932742" rtl="0" eaLnBrk="1" fontAlgn="auto" latinLnBrk="0" hangingPunct="1">
              <a:lnSpc>
                <a:spcPct val="100000"/>
              </a:lnSpc>
              <a:spcBef>
                <a:spcPct val="20000"/>
              </a:spcBef>
              <a:spcAft>
                <a:spcPts val="0"/>
              </a:spcAft>
              <a:buClr>
                <a:srgbClr val="0078D4"/>
              </a:buClr>
              <a:buSzPct val="90000"/>
              <a:buFont typeface="Arial" panose="020B0604020202020204" pitchFamily="34" charset="0"/>
              <a:buChar char="•"/>
              <a:tabLst/>
              <a:defRPr/>
            </a:pPr>
            <a:r>
              <a:rPr kumimoji="0" lang="en-AU" sz="1600" b="0" i="0" u="none" strike="noStrike" kern="1200" cap="none" spc="0" normalizeH="0" baseline="0" noProof="0">
                <a:ln>
                  <a:noFill/>
                </a:ln>
                <a:solidFill>
                  <a:srgbClr val="EDECE7">
                    <a:lumMod val="25000"/>
                  </a:srgbClr>
                </a:solidFill>
                <a:effectLst/>
                <a:uLnTx/>
                <a:uFillTx/>
                <a:latin typeface="Aptos" panose="020B0004020202020204" pitchFamily="34" charset="0"/>
                <a:ea typeface="+mn-ea"/>
                <a:cs typeface="Poppins" pitchFamily="2" charset="77"/>
              </a:rPr>
              <a:t>Simple as RVTools, with richer VM and vCenter data</a:t>
            </a:r>
          </a:p>
        </p:txBody>
      </p:sp>
      <p:sp>
        <p:nvSpPr>
          <p:cNvPr id="13" name="Title 3">
            <a:extLst>
              <a:ext uri="{FF2B5EF4-FFF2-40B4-BE49-F238E27FC236}">
                <a16:creationId xmlns:a16="http://schemas.microsoft.com/office/drawing/2014/main" id="{2DD56257-3987-AD19-5AEB-73D472F4FE44}"/>
              </a:ext>
            </a:extLst>
          </p:cNvPr>
          <p:cNvSpPr>
            <a:spLocks noGrp="1"/>
          </p:cNvSpPr>
          <p:nvPr>
            <p:ph type="title"/>
          </p:nvPr>
        </p:nvSpPr>
        <p:spPr>
          <a:xfrm>
            <a:off x="406852" y="148013"/>
            <a:ext cx="10301505" cy="731877"/>
          </a:xfrm>
        </p:spPr>
        <p:txBody>
          <a:bodyPr vert="horz" lIns="91440" tIns="45720" rIns="91440" bIns="45720" rtlCol="0" anchor="b">
            <a:noAutofit/>
          </a:bodyPr>
          <a:lstStyle/>
          <a:p>
            <a:pPr>
              <a:spcBef>
                <a:spcPct val="0"/>
              </a:spcBef>
              <a:buClrTx/>
              <a:buSzTx/>
              <a:buFontTx/>
            </a:pPr>
            <a:r>
              <a:rPr lang="en-AU" sz="4400" b="0">
                <a:solidFill>
                  <a:schemeClr val="tx1"/>
                </a:solidFill>
                <a:latin typeface="Aptos Display" panose="02110004020202020204"/>
                <a:ea typeface="+mj-ea"/>
                <a:cs typeface="+mj-cs"/>
              </a:rPr>
              <a:t>How it works</a:t>
            </a:r>
            <a:endParaRPr lang="en-US" sz="4400" b="0">
              <a:solidFill>
                <a:schemeClr val="tx1"/>
              </a:solidFill>
              <a:latin typeface="Aptos Display" panose="02110004020202020204"/>
              <a:ea typeface="+mj-ea"/>
              <a:cs typeface="+mj-cs"/>
            </a:endParaRPr>
          </a:p>
        </p:txBody>
      </p:sp>
      <p:sp>
        <p:nvSpPr>
          <p:cNvPr id="34" name="TextBox 33">
            <a:extLst>
              <a:ext uri="{FF2B5EF4-FFF2-40B4-BE49-F238E27FC236}">
                <a16:creationId xmlns:a16="http://schemas.microsoft.com/office/drawing/2014/main" id="{5E776939-7FF8-A732-4E21-F0363FDEABDD}"/>
              </a:ext>
            </a:extLst>
          </p:cNvPr>
          <p:cNvSpPr txBox="1"/>
          <p:nvPr/>
        </p:nvSpPr>
        <p:spPr>
          <a:xfrm>
            <a:off x="833023" y="5517743"/>
            <a:ext cx="29430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60F1E"/>
                </a:solidFill>
                <a:effectLst/>
                <a:uLnTx/>
                <a:uFillTx/>
                <a:latin typeface="Arial" panose="020B0604020202020204"/>
                <a:ea typeface="+mn-ea"/>
                <a:cs typeface="+mn-cs"/>
              </a:rPr>
              <a:t>Admin runs DMC one-time from a jump box – no setup,              no saved credentials</a:t>
            </a:r>
            <a:endParaRPr kumimoji="0" lang="en-US" sz="1400" b="0" i="0" u="none" strike="noStrike" kern="1200" cap="none" spc="0" normalizeH="0" baseline="0" noProof="0">
              <a:ln>
                <a:noFill/>
              </a:ln>
              <a:solidFill>
                <a:srgbClr val="060F1E"/>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8485196A-E673-4101-AC42-7BBABB3E0726}"/>
              </a:ext>
            </a:extLst>
          </p:cNvPr>
          <p:cNvSpPr txBox="1"/>
          <p:nvPr/>
        </p:nvSpPr>
        <p:spPr>
          <a:xfrm>
            <a:off x="4404245" y="5517743"/>
            <a:ext cx="258761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60F1E"/>
                </a:solidFill>
                <a:effectLst/>
                <a:uLnTx/>
                <a:uFillTx/>
                <a:latin typeface="Arial" panose="020B0604020202020204"/>
                <a:ea typeface="+mn-ea"/>
                <a:cs typeface="+mn-cs"/>
              </a:rPr>
              <a:t>Encrypted results are uploaded to Dr Migrate by the customer</a:t>
            </a:r>
            <a:endParaRPr kumimoji="0" lang="en-US" sz="1600" b="0" i="0" u="none" strike="noStrike" kern="1200" cap="none" spc="0" normalizeH="0" baseline="0" noProof="0">
              <a:ln>
                <a:noFill/>
              </a:ln>
              <a:solidFill>
                <a:srgbClr val="060F1E"/>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81A06FB4-530E-01DC-ADED-60A854E6A834}"/>
              </a:ext>
            </a:extLst>
          </p:cNvPr>
          <p:cNvSpPr txBox="1"/>
          <p:nvPr/>
        </p:nvSpPr>
        <p:spPr>
          <a:xfrm>
            <a:off x="8236713" y="5517743"/>
            <a:ext cx="232474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60F1E"/>
                </a:solidFill>
                <a:effectLst/>
                <a:uLnTx/>
                <a:uFillTx/>
                <a:latin typeface="Arial" panose="020B0604020202020204"/>
                <a:ea typeface="+mn-ea"/>
                <a:cs typeface="+mn-cs"/>
              </a:rPr>
              <a:t>Insights and dashboards instantly available for planning</a:t>
            </a:r>
            <a:endParaRPr kumimoji="0" lang="en-US" sz="1600" b="0" i="0" u="none" strike="noStrike" kern="1200" cap="none" spc="0" normalizeH="0" baseline="0" noProof="0">
              <a:ln>
                <a:noFill/>
              </a:ln>
              <a:solidFill>
                <a:srgbClr val="060F1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CBDABB02-08CC-7EC9-2CBD-AACB11564FC5}"/>
              </a:ext>
            </a:extLst>
          </p:cNvPr>
          <p:cNvSpPr txBox="1"/>
          <p:nvPr/>
        </p:nvSpPr>
        <p:spPr>
          <a:xfrm>
            <a:off x="441036" y="778634"/>
            <a:ext cx="6096000" cy="646331"/>
          </a:xfrm>
          <a:prstGeom prst="rect">
            <a:avLst/>
          </a:prstGeom>
          <a:noFill/>
          <a:ln>
            <a:noFill/>
          </a:ln>
        </p:spPr>
        <p:txBody>
          <a:bodyPr spcFirstLastPara="1" vert="horz" wrap="square" lIns="68575" tIns="68575" rIns="68575" bIns="68575" rtlCol="0" anchor="t" anchorCtr="0">
            <a:noAutofit/>
          </a:bodyPr>
          <a:lstStyle>
            <a:defPPr>
              <a:defRPr lang="en-US"/>
            </a:defPPr>
            <a:lvl1pPr marR="0" lvl="0" indent="0">
              <a:lnSpc>
                <a:spcPct val="90000"/>
              </a:lnSpc>
              <a:spcBef>
                <a:spcPts val="0"/>
              </a:spcBef>
              <a:spcAft>
                <a:spcPts val="0"/>
              </a:spcAft>
              <a:buClr>
                <a:srgbClr val="B7B7B7"/>
              </a:buClr>
              <a:buSzPts val="2700"/>
              <a:buFont typeface="Proxima Nova"/>
              <a:buNone/>
              <a:defRPr sz="4000" b="1" i="0" u="none" strike="noStrike" kern="0" cap="none">
                <a:gradFill>
                  <a:gsLst>
                    <a:gs pos="100000">
                      <a:srgbClr val="3763D2"/>
                    </a:gs>
                    <a:gs pos="0">
                      <a:srgbClr val="F4364C"/>
                    </a:gs>
                    <a:gs pos="51000">
                      <a:srgbClr val="C03BC4"/>
                    </a:gs>
                  </a:gsLst>
                  <a:path path="circle">
                    <a:fillToRect l="100000" t="100000"/>
                  </a:path>
                </a:gradFill>
                <a:latin typeface="Segoe Sans Text"/>
                <a:cs typeface="Segoe UI"/>
              </a:defRPr>
            </a:lvl1pPr>
            <a:lvl2pPr lvl="1" indent="0">
              <a:spcBef>
                <a:spcPts val="0"/>
              </a:spcBef>
              <a:spcAft>
                <a:spcPts val="0"/>
              </a:spcAft>
              <a:buSzPts val="1100"/>
              <a:buFont typeface="Proxima Nova"/>
              <a:buNone/>
              <a:defRPr sz="1867">
                <a:latin typeface="Proxima Nova"/>
                <a:ea typeface="Proxima Nova"/>
                <a:cs typeface="Proxima Nova"/>
              </a:defRPr>
            </a:lvl2pPr>
            <a:lvl3pPr lvl="2" indent="0">
              <a:spcBef>
                <a:spcPts val="0"/>
              </a:spcBef>
              <a:spcAft>
                <a:spcPts val="0"/>
              </a:spcAft>
              <a:buSzPts val="1100"/>
              <a:buFont typeface="Proxima Nova"/>
              <a:buNone/>
              <a:defRPr sz="1867">
                <a:latin typeface="Proxima Nova"/>
                <a:ea typeface="Proxima Nova"/>
                <a:cs typeface="Proxima Nova"/>
              </a:defRPr>
            </a:lvl3pPr>
            <a:lvl4pPr lvl="3" indent="0">
              <a:spcBef>
                <a:spcPts val="0"/>
              </a:spcBef>
              <a:spcAft>
                <a:spcPts val="0"/>
              </a:spcAft>
              <a:buSzPts val="1100"/>
              <a:buFont typeface="Proxima Nova"/>
              <a:buNone/>
              <a:defRPr sz="1867">
                <a:latin typeface="Proxima Nova"/>
                <a:ea typeface="Proxima Nova"/>
                <a:cs typeface="Proxima Nova"/>
              </a:defRPr>
            </a:lvl4pPr>
            <a:lvl5pPr lvl="4" indent="0">
              <a:spcBef>
                <a:spcPts val="0"/>
              </a:spcBef>
              <a:spcAft>
                <a:spcPts val="0"/>
              </a:spcAft>
              <a:buSzPts val="1100"/>
              <a:buFont typeface="Proxima Nova"/>
              <a:buNone/>
              <a:defRPr sz="1867">
                <a:latin typeface="Proxima Nova"/>
                <a:ea typeface="Proxima Nova"/>
                <a:cs typeface="Proxima Nova"/>
              </a:defRPr>
            </a:lvl5pPr>
            <a:lvl6pPr lvl="5" indent="0">
              <a:spcBef>
                <a:spcPts val="0"/>
              </a:spcBef>
              <a:spcAft>
                <a:spcPts val="0"/>
              </a:spcAft>
              <a:buSzPts val="1100"/>
              <a:buFont typeface="Proxima Nova"/>
              <a:buNone/>
              <a:defRPr sz="1867">
                <a:latin typeface="Proxima Nova"/>
                <a:ea typeface="Proxima Nova"/>
                <a:cs typeface="Proxima Nova"/>
              </a:defRPr>
            </a:lvl6pPr>
            <a:lvl7pPr lvl="6" indent="0">
              <a:spcBef>
                <a:spcPts val="0"/>
              </a:spcBef>
              <a:spcAft>
                <a:spcPts val="0"/>
              </a:spcAft>
              <a:buSzPts val="1100"/>
              <a:buFont typeface="Proxima Nova"/>
              <a:buNone/>
              <a:defRPr sz="1867">
                <a:latin typeface="Proxima Nova"/>
                <a:ea typeface="Proxima Nova"/>
                <a:cs typeface="Proxima Nova"/>
              </a:defRPr>
            </a:lvl7pPr>
            <a:lvl8pPr lvl="7" indent="0">
              <a:spcBef>
                <a:spcPts val="0"/>
              </a:spcBef>
              <a:spcAft>
                <a:spcPts val="0"/>
              </a:spcAft>
              <a:buSzPts val="1100"/>
              <a:buFont typeface="Proxima Nova"/>
              <a:buNone/>
              <a:defRPr sz="1867">
                <a:latin typeface="Proxima Nova"/>
                <a:ea typeface="Proxima Nova"/>
                <a:cs typeface="Proxima Nova"/>
              </a:defRPr>
            </a:lvl8pPr>
            <a:lvl9pPr lvl="8" indent="0">
              <a:spcBef>
                <a:spcPts val="0"/>
              </a:spcBef>
              <a:spcAft>
                <a:spcPts val="0"/>
              </a:spcAft>
              <a:buSzPts val="1100"/>
              <a:buFont typeface="Proxima Nova"/>
              <a:buNone/>
              <a:defRPr sz="1867">
                <a:latin typeface="Proxima Nova"/>
                <a:ea typeface="Proxima Nova"/>
                <a:cs typeface="Proxima Nova"/>
              </a:defRPr>
            </a:lvl9pPr>
          </a:lstStyle>
          <a:p>
            <a:r>
              <a:rPr lang="en-AU" sz="2400" dirty="0"/>
              <a:t>Simple, Secure and Fast</a:t>
            </a:r>
            <a:endParaRPr lang="en-US" sz="2400" dirty="0"/>
          </a:p>
        </p:txBody>
      </p:sp>
    </p:spTree>
    <p:extLst>
      <p:ext uri="{BB962C8B-B14F-4D97-AF65-F5344CB8AC3E}">
        <p14:creationId xmlns:p14="http://schemas.microsoft.com/office/powerpoint/2010/main" val="2783989270"/>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9FFF3-4F1C-409D-0E20-52693853F6DD}"/>
            </a:ext>
          </a:extLst>
        </p:cNvPr>
        <p:cNvGrpSpPr/>
        <p:nvPr/>
      </p:nvGrpSpPr>
      <p:grpSpPr>
        <a:xfrm>
          <a:off x="0" y="0"/>
          <a:ext cx="0" cy="0"/>
          <a:chOff x="0" y="0"/>
          <a:chExt cx="0" cy="0"/>
        </a:xfrm>
      </p:grpSpPr>
      <p:grpSp>
        <p:nvGrpSpPr>
          <p:cNvPr id="45" name="Group 44">
            <a:extLst>
              <a:ext uri="{FF2B5EF4-FFF2-40B4-BE49-F238E27FC236}">
                <a16:creationId xmlns:a16="http://schemas.microsoft.com/office/drawing/2014/main" id="{9AAC707C-4C62-32D7-8C8B-4B132E95A126}"/>
              </a:ext>
            </a:extLst>
          </p:cNvPr>
          <p:cNvGrpSpPr/>
          <p:nvPr/>
        </p:nvGrpSpPr>
        <p:grpSpPr>
          <a:xfrm>
            <a:off x="791" y="446"/>
            <a:ext cx="12190415" cy="6857108"/>
            <a:chOff x="1541121" y="587553"/>
            <a:chExt cx="12192002" cy="6858001"/>
          </a:xfrm>
        </p:grpSpPr>
        <p:pic>
          <p:nvPicPr>
            <p:cNvPr id="46" name="Picture 45" descr="A colorful background with a white background">
              <a:extLst>
                <a:ext uri="{FF2B5EF4-FFF2-40B4-BE49-F238E27FC236}">
                  <a16:creationId xmlns:a16="http://schemas.microsoft.com/office/drawing/2014/main" id="{94C284FE-F529-5C9D-5C50-87FCB7EB6CB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1541121" y="587553"/>
              <a:ext cx="12192002" cy="6856073"/>
            </a:xfrm>
            <a:prstGeom prst="rect">
              <a:avLst/>
            </a:prstGeom>
          </p:spPr>
        </p:pic>
        <p:sp>
          <p:nvSpPr>
            <p:cNvPr id="47" name="Rectangle 46">
              <a:extLst>
                <a:ext uri="{FF2B5EF4-FFF2-40B4-BE49-F238E27FC236}">
                  <a16:creationId xmlns:a16="http://schemas.microsoft.com/office/drawing/2014/main" id="{EF2648C1-2CE8-2837-2DC6-891A2C149D3C}"/>
                </a:ext>
                <a:ext uri="{C183D7F6-B498-43B3-948B-1728B52AA6E4}">
                  <adec:decorative xmlns:adec="http://schemas.microsoft.com/office/drawing/2017/decorative" val="1"/>
                </a:ext>
              </a:extLst>
            </p:cNvPr>
            <p:cNvSpPr/>
            <p:nvPr/>
          </p:nvSpPr>
          <p:spPr bwMode="auto">
            <a:xfrm>
              <a:off x="1541123" y="587554"/>
              <a:ext cx="12192000" cy="6858000"/>
            </a:xfrm>
            <a:prstGeom prst="rect">
              <a:avLst/>
            </a:prstGeom>
            <a:gradFill>
              <a:gsLst>
                <a:gs pos="42000">
                  <a:schemeClr val="bg1">
                    <a:lumMod val="0"/>
                    <a:lumOff val="100000"/>
                  </a:schemeClr>
                </a:gs>
                <a:gs pos="100000">
                  <a:schemeClr val="bg1">
                    <a:alpha val="2553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6" tIns="146285" rIns="182856" bIns="146285" numCol="1" spcCol="0" rtlCol="0" fromWordArt="0" anchor="t" anchorCtr="0" forceAA="0" compatLnSpc="1">
              <a:prstTxWarp prst="textNoShape">
                <a:avLst/>
              </a:prstTxWarp>
              <a:noAutofit/>
            </a:bodyPr>
            <a:lstStyle/>
            <a:p>
              <a:pPr marL="0" marR="0" lvl="0" indent="0" algn="l" defTabSz="93237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pic>
        <p:nvPicPr>
          <p:cNvPr id="6" name="Picture 5">
            <a:extLst>
              <a:ext uri="{FF2B5EF4-FFF2-40B4-BE49-F238E27FC236}">
                <a16:creationId xmlns:a16="http://schemas.microsoft.com/office/drawing/2014/main" id="{C351CC26-C7E1-3D92-44B6-51BCF79C39B2}"/>
              </a:ext>
            </a:extLst>
          </p:cNvPr>
          <p:cNvPicPr>
            <a:picLocks noChangeAspect="1"/>
          </p:cNvPicPr>
          <p:nvPr/>
        </p:nvPicPr>
        <p:blipFill>
          <a:blip r:embed="rId4"/>
          <a:stretch>
            <a:fillRect/>
          </a:stretch>
        </p:blipFill>
        <p:spPr>
          <a:xfrm>
            <a:off x="1226455" y="1505417"/>
            <a:ext cx="2505050" cy="1402489"/>
          </a:xfrm>
          <a:prstGeom prst="rect">
            <a:avLst/>
          </a:prstGeom>
          <a:ln>
            <a:noFill/>
          </a:ln>
          <a:effectLst>
            <a:outerShdw blurRad="292100" dist="173331" dir="2700000" sx="90000" sy="90000" algn="tl" rotWithShape="0">
              <a:srgbClr val="333333">
                <a:alpha val="43628"/>
              </a:srgbClr>
            </a:outerShdw>
          </a:effectLst>
        </p:spPr>
      </p:pic>
      <p:sp>
        <p:nvSpPr>
          <p:cNvPr id="7" name="Rectangle: Rounded Corners 27">
            <a:extLst>
              <a:ext uri="{FF2B5EF4-FFF2-40B4-BE49-F238E27FC236}">
                <a16:creationId xmlns:a16="http://schemas.microsoft.com/office/drawing/2014/main" id="{C4AEE02C-7467-7F81-031F-B1D2167E9041}"/>
              </a:ext>
            </a:extLst>
          </p:cNvPr>
          <p:cNvSpPr/>
          <p:nvPr/>
        </p:nvSpPr>
        <p:spPr bwMode="auto">
          <a:xfrm>
            <a:off x="991806" y="3229382"/>
            <a:ext cx="2839417" cy="3041172"/>
          </a:xfrm>
          <a:prstGeom prst="roundRect">
            <a:avLst>
              <a:gd name="adj" fmla="val 1844"/>
            </a:avLst>
          </a:prstGeom>
          <a:solidFill>
            <a:srgbClr val="F4F4F6">
              <a:alpha val="80000"/>
            </a:srgb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6" tIns="146285" rIns="182856" bIns="146285"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134"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a:ln>
                  <a:noFill/>
                </a:ln>
                <a:solidFill>
                  <a:srgbClr val="060F1E"/>
                </a:solidFill>
                <a:effectLst/>
                <a:uLnTx/>
                <a:uFillTx/>
                <a:latin typeface="Segoe UI" panose="020B0502040204020203" pitchFamily="34" charset="0"/>
                <a:ea typeface="+mn-ea"/>
                <a:cs typeface="Segoe UI" panose="020B0502040204020203" pitchFamily="34" charset="0"/>
              </a:rPr>
              <a:t>Executive-Ready Presentations</a:t>
            </a:r>
          </a:p>
        </p:txBody>
      </p:sp>
      <p:grpSp>
        <p:nvGrpSpPr>
          <p:cNvPr id="3" name="Group 2">
            <a:extLst>
              <a:ext uri="{FF2B5EF4-FFF2-40B4-BE49-F238E27FC236}">
                <a16:creationId xmlns:a16="http://schemas.microsoft.com/office/drawing/2014/main" id="{12D8BC55-F110-B0D8-EF1C-3E00A825E3E5}"/>
              </a:ext>
            </a:extLst>
          </p:cNvPr>
          <p:cNvGrpSpPr/>
          <p:nvPr/>
        </p:nvGrpSpPr>
        <p:grpSpPr>
          <a:xfrm>
            <a:off x="1160929" y="3798140"/>
            <a:ext cx="3021725" cy="314271"/>
            <a:chOff x="3378836" y="4477167"/>
            <a:chExt cx="2740666" cy="314312"/>
          </a:xfrm>
        </p:grpSpPr>
        <p:sp>
          <p:nvSpPr>
            <p:cNvPr id="4" name="Rounded Rectangle 3">
              <a:extLst>
                <a:ext uri="{FF2B5EF4-FFF2-40B4-BE49-F238E27FC236}">
                  <a16:creationId xmlns:a16="http://schemas.microsoft.com/office/drawing/2014/main" id="{2FEC1A81-7E97-4A3A-DFF3-9D51ED90F3CA}"/>
                </a:ext>
              </a:extLst>
            </p:cNvPr>
            <p:cNvSpPr/>
            <p:nvPr/>
          </p:nvSpPr>
          <p:spPr>
            <a:xfrm>
              <a:off x="3378836" y="4477167"/>
              <a:ext cx="2244904" cy="314312"/>
            </a:xfrm>
            <a:prstGeom prst="roundRect">
              <a:avLst>
                <a:gd name="adj" fmla="val 9682"/>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C4E78A2E-FA4F-EE9B-E5B1-9C23ECD826DF}"/>
                </a:ext>
              </a:extLst>
            </p:cNvPr>
            <p:cNvSpPr txBox="1"/>
            <p:nvPr/>
          </p:nvSpPr>
          <p:spPr>
            <a:xfrm>
              <a:off x="3614126" y="4525590"/>
              <a:ext cx="2505376" cy="230832"/>
            </a:xfrm>
            <a:prstGeom prst="rect">
              <a:avLst/>
            </a:prstGeom>
            <a:noFill/>
          </p:spPr>
          <p:txBody>
            <a:bodyPr wrap="square" lIns="91440" tIns="45720" rIns="91440" bIns="45720" rtlCol="0" anchor="t">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mn-ea"/>
                  <a:cs typeface="+mn-cs"/>
                </a:rPr>
                <a:t>Automated</a:t>
              </a:r>
              <a:r>
                <a:rPr kumimoji="0" lang="en-US" sz="900" b="0" i="0" u="none" strike="noStrike" kern="1200" cap="none" spc="0" normalizeH="0" baseline="0" noProof="0">
                  <a:ln>
                    <a:noFill/>
                  </a:ln>
                  <a:solidFill>
                    <a:prstClr val="black"/>
                  </a:solidFill>
                  <a:effectLst/>
                  <a:uLnTx/>
                  <a:uFillTx/>
                  <a:latin typeface="Calibri"/>
                  <a:ea typeface="+mn-ea"/>
                  <a:cs typeface="+mn-cs"/>
                </a:rPr>
                <a:t> executive ready reports</a:t>
              </a:r>
            </a:p>
          </p:txBody>
        </p:sp>
        <p:pic>
          <p:nvPicPr>
            <p:cNvPr id="9" name="Picture 4" descr="Check, complete, done, green, success, valid icon - Free download">
              <a:extLst>
                <a:ext uri="{FF2B5EF4-FFF2-40B4-BE49-F238E27FC236}">
                  <a16:creationId xmlns:a16="http://schemas.microsoft.com/office/drawing/2014/main" id="{2ADFB72A-DAC1-89CA-1B4F-C987F1641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591" y="4562905"/>
              <a:ext cx="157644" cy="1576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335E32D7-8802-5F4D-1FEF-2A24DEA68518}"/>
              </a:ext>
            </a:extLst>
          </p:cNvPr>
          <p:cNvGrpSpPr/>
          <p:nvPr/>
        </p:nvGrpSpPr>
        <p:grpSpPr>
          <a:xfrm>
            <a:off x="1160133" y="4243516"/>
            <a:ext cx="2639298" cy="542499"/>
            <a:chOff x="3378836" y="4477166"/>
            <a:chExt cx="2393809" cy="542569"/>
          </a:xfrm>
        </p:grpSpPr>
        <p:sp>
          <p:nvSpPr>
            <p:cNvPr id="15" name="Rounded Rectangle 14">
              <a:extLst>
                <a:ext uri="{FF2B5EF4-FFF2-40B4-BE49-F238E27FC236}">
                  <a16:creationId xmlns:a16="http://schemas.microsoft.com/office/drawing/2014/main" id="{0F6BDEB8-4FCE-DBDD-6995-A64870B64D54}"/>
                </a:ext>
              </a:extLst>
            </p:cNvPr>
            <p:cNvSpPr/>
            <p:nvPr/>
          </p:nvSpPr>
          <p:spPr>
            <a:xfrm>
              <a:off x="3378836" y="4477166"/>
              <a:ext cx="2244904" cy="540921"/>
            </a:xfrm>
            <a:prstGeom prst="roundRect">
              <a:avLst>
                <a:gd name="adj" fmla="val 9682"/>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9FAAEF7-C577-AA52-846D-0610360E5A0A}"/>
                </a:ext>
              </a:extLst>
            </p:cNvPr>
            <p:cNvSpPr txBox="1"/>
            <p:nvPr/>
          </p:nvSpPr>
          <p:spPr>
            <a:xfrm>
              <a:off x="3614125" y="4511838"/>
              <a:ext cx="2158520" cy="507897"/>
            </a:xfrm>
            <a:prstGeom prst="rect">
              <a:avLst/>
            </a:prstGeom>
            <a:noFill/>
          </p:spPr>
          <p:txBody>
            <a:bodyPr wrap="square" lIns="91440" tIns="45720" rIns="91440" bIns="45720" rtlCol="0" anchor="t">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mn-ea"/>
                  <a:cs typeface="+mn-cs"/>
                </a:rPr>
                <a:t>Rapid Insights </a:t>
              </a:r>
            </a:p>
            <a:p>
              <a:pPr marL="0" marR="0" lvl="0" indent="0" algn="l" defTabSz="457154"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lt"/>
                  <a:cs typeface="+mn-lt"/>
                </a:rPr>
                <a:t>Environment baseline highlighting modernization and cost wins.</a:t>
              </a:r>
              <a:endParaRPr kumimoji="0" lang="en-US" sz="1765" b="0" i="0" u="none" strike="noStrike" kern="1200" cap="none" spc="0" normalizeH="0" baseline="0" noProof="0">
                <a:ln>
                  <a:noFill/>
                </a:ln>
                <a:solidFill>
                  <a:prstClr val="black"/>
                </a:solidFill>
                <a:effectLst/>
                <a:uLnTx/>
                <a:uFillTx/>
                <a:latin typeface="Aptos" panose="02110004020202020204"/>
                <a:ea typeface="+mn-lt"/>
                <a:cs typeface="+mn-lt"/>
              </a:endParaRPr>
            </a:p>
          </p:txBody>
        </p:sp>
        <p:pic>
          <p:nvPicPr>
            <p:cNvPr id="17" name="Picture 4" descr="Check, complete, done, green, success, valid icon - Free download">
              <a:extLst>
                <a:ext uri="{FF2B5EF4-FFF2-40B4-BE49-F238E27FC236}">
                  <a16:creationId xmlns:a16="http://schemas.microsoft.com/office/drawing/2014/main" id="{C272680A-7F12-6926-7160-060E51D7C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591" y="4562905"/>
              <a:ext cx="157644" cy="1576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ED1E933-8C53-B65D-C3DA-F0B693A9D475}"/>
              </a:ext>
            </a:extLst>
          </p:cNvPr>
          <p:cNvGrpSpPr/>
          <p:nvPr/>
        </p:nvGrpSpPr>
        <p:grpSpPr>
          <a:xfrm>
            <a:off x="1145136" y="4853377"/>
            <a:ext cx="2572977" cy="546703"/>
            <a:chOff x="3378836" y="4477167"/>
            <a:chExt cx="2333657" cy="546774"/>
          </a:xfrm>
        </p:grpSpPr>
        <p:sp>
          <p:nvSpPr>
            <p:cNvPr id="19" name="Rounded Rectangle 18">
              <a:extLst>
                <a:ext uri="{FF2B5EF4-FFF2-40B4-BE49-F238E27FC236}">
                  <a16:creationId xmlns:a16="http://schemas.microsoft.com/office/drawing/2014/main" id="{90F7ECCE-1036-E4AF-D2B1-18007BBF6350}"/>
                </a:ext>
              </a:extLst>
            </p:cNvPr>
            <p:cNvSpPr/>
            <p:nvPr/>
          </p:nvSpPr>
          <p:spPr>
            <a:xfrm>
              <a:off x="3378836" y="4477167"/>
              <a:ext cx="2244904" cy="546774"/>
            </a:xfrm>
            <a:prstGeom prst="roundRect">
              <a:avLst>
                <a:gd name="adj" fmla="val 9682"/>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97A2BEA1-0D25-6959-62B8-6CD97710DFE4}"/>
                </a:ext>
              </a:extLst>
            </p:cNvPr>
            <p:cNvSpPr txBox="1"/>
            <p:nvPr/>
          </p:nvSpPr>
          <p:spPr>
            <a:xfrm>
              <a:off x="3614126" y="4525590"/>
              <a:ext cx="2098367" cy="369380"/>
            </a:xfrm>
            <a:prstGeom prst="rect">
              <a:avLst/>
            </a:prstGeom>
            <a:noFill/>
          </p:spPr>
          <p:txBody>
            <a:bodyPr wrap="square" lIns="91440" tIns="45720" rIns="91440" bIns="45720" rtlCol="0" anchor="t">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mn-ea"/>
                  <a:cs typeface="+mn-cs"/>
                </a:rPr>
                <a:t>Security Insights </a:t>
              </a:r>
            </a:p>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Key security gaps and tooling mapped.</a:t>
              </a:r>
              <a:endParaRPr kumimoji="0" lang="en-US" sz="1765" b="0" i="0" u="none" strike="noStrike" kern="1200" cap="none" spc="0" normalizeH="0" baseline="0" noProof="0">
                <a:ln>
                  <a:noFill/>
                </a:ln>
                <a:solidFill>
                  <a:prstClr val="black"/>
                </a:solidFill>
                <a:effectLst/>
                <a:uLnTx/>
                <a:uFillTx/>
                <a:latin typeface="Aptos" panose="02110004020202020204"/>
                <a:ea typeface="+mn-lt"/>
                <a:cs typeface="+mn-lt"/>
              </a:endParaRPr>
            </a:p>
          </p:txBody>
        </p:sp>
        <p:pic>
          <p:nvPicPr>
            <p:cNvPr id="21" name="Picture 4" descr="Check, complete, done, green, success, valid icon - Free download">
              <a:extLst>
                <a:ext uri="{FF2B5EF4-FFF2-40B4-BE49-F238E27FC236}">
                  <a16:creationId xmlns:a16="http://schemas.microsoft.com/office/drawing/2014/main" id="{241F13BC-56DF-9567-C3E2-B862446F6B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591" y="4562905"/>
              <a:ext cx="157644" cy="1576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1A351362-AF54-F154-015D-B23F6E8631FB}"/>
              </a:ext>
            </a:extLst>
          </p:cNvPr>
          <p:cNvGrpSpPr/>
          <p:nvPr/>
        </p:nvGrpSpPr>
        <p:grpSpPr>
          <a:xfrm>
            <a:off x="1160133" y="5510049"/>
            <a:ext cx="2475122" cy="556182"/>
            <a:chOff x="3378836" y="4477167"/>
            <a:chExt cx="2244904" cy="556254"/>
          </a:xfrm>
        </p:grpSpPr>
        <p:sp>
          <p:nvSpPr>
            <p:cNvPr id="23" name="Rounded Rectangle 22">
              <a:extLst>
                <a:ext uri="{FF2B5EF4-FFF2-40B4-BE49-F238E27FC236}">
                  <a16:creationId xmlns:a16="http://schemas.microsoft.com/office/drawing/2014/main" id="{3468F3E8-E811-8915-FDA1-8F9F5D6CB076}"/>
                </a:ext>
              </a:extLst>
            </p:cNvPr>
            <p:cNvSpPr/>
            <p:nvPr/>
          </p:nvSpPr>
          <p:spPr>
            <a:xfrm>
              <a:off x="3378836" y="4477167"/>
              <a:ext cx="2244904" cy="556254"/>
            </a:xfrm>
            <a:prstGeom prst="roundRect">
              <a:avLst>
                <a:gd name="adj" fmla="val 9682"/>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1487CCC8-751A-B246-B209-BE3A2CFC447A}"/>
                </a:ext>
              </a:extLst>
            </p:cNvPr>
            <p:cNvSpPr txBox="1"/>
            <p:nvPr/>
          </p:nvSpPr>
          <p:spPr>
            <a:xfrm>
              <a:off x="3614126" y="4525590"/>
              <a:ext cx="2009614" cy="507831"/>
            </a:xfrm>
            <a:prstGeom prst="rect">
              <a:avLst/>
            </a:prstGeom>
            <a:noFill/>
          </p:spPr>
          <p:txBody>
            <a:bodyPr wrap="square" lIns="91440" tIns="45720" rIns="91440" bIns="45720" rtlCol="0" anchor="t">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mn-ea"/>
                  <a:cs typeface="+mn-cs"/>
                </a:rPr>
                <a:t>Migration Strategy Plan</a:t>
              </a:r>
              <a:endParaRPr kumimoji="0" lang="en-US" sz="900" b="1" i="0" u="none" strike="noStrike" kern="1200" cap="none" spc="0" normalizeH="0" baseline="0" noProof="0">
                <a:ln>
                  <a:noFill/>
                </a:ln>
                <a:solidFill>
                  <a:prstClr val="black"/>
                </a:solidFill>
                <a:effectLst/>
                <a:uLnTx/>
                <a:uFillTx/>
                <a:latin typeface="Calibri"/>
                <a:ea typeface="Calibri"/>
                <a:cs typeface="Calibri"/>
              </a:endParaRPr>
            </a:p>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lt"/>
                  <a:cs typeface="+mn-lt"/>
                </a:rPr>
                <a:t>Automatically built strategy aligned to planning choices.</a:t>
              </a:r>
              <a:endParaRPr kumimoji="0" lang="en-US" sz="1765"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5" name="Picture 4" descr="Check, complete, done, green, success, valid icon - Free download">
              <a:extLst>
                <a:ext uri="{FF2B5EF4-FFF2-40B4-BE49-F238E27FC236}">
                  <a16:creationId xmlns:a16="http://schemas.microsoft.com/office/drawing/2014/main" id="{4A918EDE-B8D3-B672-8321-CE0CDB9843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591" y="4562905"/>
              <a:ext cx="157644" cy="15764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EEB6F34D-86CC-F4A3-AAE2-1745D4C0930A}"/>
              </a:ext>
            </a:extLst>
          </p:cNvPr>
          <p:cNvPicPr>
            <a:picLocks noChangeAspect="1"/>
          </p:cNvPicPr>
          <p:nvPr/>
        </p:nvPicPr>
        <p:blipFill>
          <a:blip r:embed="rId6" cstate="screen">
            <a:extLst>
              <a:ext uri="{28A0092B-C50C-407E-A947-70E740481C1C}">
                <a14:useLocalDpi xmlns:a14="http://schemas.microsoft.com/office/drawing/2010/main"/>
              </a:ext>
            </a:extLst>
          </a:blip>
          <a:srcRect r="1324" b="4974"/>
          <a:stretch>
            <a:fillRect/>
          </a:stretch>
        </p:blipFill>
        <p:spPr>
          <a:xfrm>
            <a:off x="4633461" y="1537794"/>
            <a:ext cx="2622805" cy="1378757"/>
          </a:xfrm>
          <a:prstGeom prst="rect">
            <a:avLst/>
          </a:prstGeom>
          <a:ln>
            <a:noFill/>
          </a:ln>
          <a:effectLst>
            <a:outerShdw blurRad="292100" dist="173331" dir="2700000" sx="90000" sy="90000" algn="tl" rotWithShape="0">
              <a:srgbClr val="333333">
                <a:alpha val="43628"/>
              </a:srgbClr>
            </a:outerShdw>
          </a:effectLst>
        </p:spPr>
      </p:pic>
      <p:pic>
        <p:nvPicPr>
          <p:cNvPr id="44" name="Picture 43" descr="Application Treatments Dr Migrate">
            <a:extLst>
              <a:ext uri="{FF2B5EF4-FFF2-40B4-BE49-F238E27FC236}">
                <a16:creationId xmlns:a16="http://schemas.microsoft.com/office/drawing/2014/main" id="{5F2B564D-E6E0-84A6-8F13-9BC4B5211B7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1949" r="26864"/>
          <a:stretch>
            <a:fillRect/>
          </a:stretch>
        </p:blipFill>
        <p:spPr bwMode="auto">
          <a:xfrm>
            <a:off x="8522283" y="1549227"/>
            <a:ext cx="2636498" cy="1398080"/>
          </a:xfrm>
          <a:prstGeom prst="rect">
            <a:avLst/>
          </a:prstGeom>
          <a:ln>
            <a:noFill/>
          </a:ln>
          <a:effectLst>
            <a:outerShdw blurRad="292100" dist="173331" dir="2700000" sx="90000" sy="90000" algn="tl" rotWithShape="0">
              <a:srgbClr val="333333">
                <a:alpha val="43628"/>
              </a:srgbClr>
            </a:outerShdw>
          </a:effectLst>
          <a:extLst>
            <a:ext uri="{909E8E84-426E-40DD-AFC4-6F175D3DCCD1}">
              <a14:hiddenFill xmlns:a14="http://schemas.microsoft.com/office/drawing/2010/main">
                <a:solidFill>
                  <a:srgbClr val="FFFFFF"/>
                </a:solidFill>
              </a14:hiddenFill>
            </a:ext>
          </a:extLst>
        </p:spPr>
      </p:pic>
      <p:sp>
        <p:nvSpPr>
          <p:cNvPr id="49" name="Rectangle: Rounded Corners 27">
            <a:extLst>
              <a:ext uri="{FF2B5EF4-FFF2-40B4-BE49-F238E27FC236}">
                <a16:creationId xmlns:a16="http://schemas.microsoft.com/office/drawing/2014/main" id="{AE899A14-1280-D4C8-6F61-255B063D1D23}"/>
              </a:ext>
            </a:extLst>
          </p:cNvPr>
          <p:cNvSpPr/>
          <p:nvPr/>
        </p:nvSpPr>
        <p:spPr bwMode="auto">
          <a:xfrm>
            <a:off x="4615266" y="3229382"/>
            <a:ext cx="2839417" cy="3041172"/>
          </a:xfrm>
          <a:prstGeom prst="roundRect">
            <a:avLst>
              <a:gd name="adj" fmla="val 1844"/>
            </a:avLst>
          </a:prstGeom>
          <a:solidFill>
            <a:srgbClr val="F4F4F6">
              <a:alpha val="80000"/>
            </a:srgb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6" tIns="146285" rIns="182856" bIns="146285"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134"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a:ln>
                  <a:noFill/>
                </a:ln>
                <a:solidFill>
                  <a:srgbClr val="060F1E"/>
                </a:solidFill>
                <a:effectLst/>
                <a:uLnTx/>
                <a:uFillTx/>
                <a:latin typeface="Segoe UI" panose="020B0502040204020203" pitchFamily="34" charset="0"/>
                <a:ea typeface="+mn-ea"/>
                <a:cs typeface="Segoe UI" panose="020B0502040204020203" pitchFamily="34" charset="0"/>
              </a:rPr>
              <a:t>Dynamic Reports</a:t>
            </a:r>
          </a:p>
        </p:txBody>
      </p:sp>
      <p:grpSp>
        <p:nvGrpSpPr>
          <p:cNvPr id="50" name="Group 49">
            <a:extLst>
              <a:ext uri="{FF2B5EF4-FFF2-40B4-BE49-F238E27FC236}">
                <a16:creationId xmlns:a16="http://schemas.microsoft.com/office/drawing/2014/main" id="{790BBEF3-3ADD-024C-1D44-9CE442759BA7}"/>
              </a:ext>
            </a:extLst>
          </p:cNvPr>
          <p:cNvGrpSpPr/>
          <p:nvPr/>
        </p:nvGrpSpPr>
        <p:grpSpPr>
          <a:xfrm>
            <a:off x="4784388" y="3790404"/>
            <a:ext cx="3021724" cy="314271"/>
            <a:chOff x="3378836" y="4477167"/>
            <a:chExt cx="2740665" cy="314312"/>
          </a:xfrm>
        </p:grpSpPr>
        <p:sp>
          <p:nvSpPr>
            <p:cNvPr id="51" name="Rounded Rectangle 50">
              <a:extLst>
                <a:ext uri="{FF2B5EF4-FFF2-40B4-BE49-F238E27FC236}">
                  <a16:creationId xmlns:a16="http://schemas.microsoft.com/office/drawing/2014/main" id="{DFB49119-F68E-EEBF-A501-8D2DCD520C45}"/>
                </a:ext>
              </a:extLst>
            </p:cNvPr>
            <p:cNvSpPr/>
            <p:nvPr/>
          </p:nvSpPr>
          <p:spPr>
            <a:xfrm>
              <a:off x="3378836" y="4477167"/>
              <a:ext cx="2244904" cy="314312"/>
            </a:xfrm>
            <a:prstGeom prst="roundRect">
              <a:avLst>
                <a:gd name="adj" fmla="val 9682"/>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Box 51">
              <a:extLst>
                <a:ext uri="{FF2B5EF4-FFF2-40B4-BE49-F238E27FC236}">
                  <a16:creationId xmlns:a16="http://schemas.microsoft.com/office/drawing/2014/main" id="{6D03F12E-C640-C0C8-0548-1055687D0ABD}"/>
                </a:ext>
              </a:extLst>
            </p:cNvPr>
            <p:cNvSpPr txBox="1"/>
            <p:nvPr/>
          </p:nvSpPr>
          <p:spPr>
            <a:xfrm>
              <a:off x="3614125" y="4525590"/>
              <a:ext cx="2505376" cy="230832"/>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mn-ea"/>
                  <a:cs typeface="+mn-cs"/>
                </a:rPr>
                <a:t>Explore </a:t>
              </a:r>
              <a:r>
                <a:rPr kumimoji="0" lang="en-US" sz="900" b="0" i="0" u="none" strike="noStrike" kern="1200" cap="none" spc="0" normalizeH="0" baseline="0" noProof="0">
                  <a:ln>
                    <a:noFill/>
                  </a:ln>
                  <a:solidFill>
                    <a:prstClr val="black"/>
                  </a:solidFill>
                  <a:effectLst/>
                  <a:uLnTx/>
                  <a:uFillTx/>
                  <a:latin typeface="Calibri"/>
                  <a:ea typeface="+mn-ea"/>
                  <a:cs typeface="+mn-cs"/>
                </a:rPr>
                <a:t>detailed views of your environment </a:t>
              </a:r>
            </a:p>
          </p:txBody>
        </p:sp>
        <p:pic>
          <p:nvPicPr>
            <p:cNvPr id="53" name="Picture 4" descr="Check, complete, done, green, success, valid icon - Free download">
              <a:extLst>
                <a:ext uri="{FF2B5EF4-FFF2-40B4-BE49-F238E27FC236}">
                  <a16:creationId xmlns:a16="http://schemas.microsoft.com/office/drawing/2014/main" id="{AFC3FA10-55F0-619B-8D14-970AAA8CC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591" y="4562905"/>
              <a:ext cx="157644" cy="1576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1A6A318-F168-410C-02C1-0270EB831A19}"/>
              </a:ext>
            </a:extLst>
          </p:cNvPr>
          <p:cNvGrpSpPr/>
          <p:nvPr/>
        </p:nvGrpSpPr>
        <p:grpSpPr>
          <a:xfrm>
            <a:off x="4783592" y="4243515"/>
            <a:ext cx="2475122" cy="540851"/>
            <a:chOff x="3378836" y="4477166"/>
            <a:chExt cx="2244904" cy="540921"/>
          </a:xfrm>
        </p:grpSpPr>
        <p:sp>
          <p:nvSpPr>
            <p:cNvPr id="55" name="Rounded Rectangle 54">
              <a:extLst>
                <a:ext uri="{FF2B5EF4-FFF2-40B4-BE49-F238E27FC236}">
                  <a16:creationId xmlns:a16="http://schemas.microsoft.com/office/drawing/2014/main" id="{F5603CCE-185E-C373-9D1F-4B81D1FE767F}"/>
                </a:ext>
              </a:extLst>
            </p:cNvPr>
            <p:cNvSpPr/>
            <p:nvPr/>
          </p:nvSpPr>
          <p:spPr>
            <a:xfrm>
              <a:off x="3378836" y="4477166"/>
              <a:ext cx="2244904" cy="540921"/>
            </a:xfrm>
            <a:prstGeom prst="roundRect">
              <a:avLst>
                <a:gd name="adj" fmla="val 9682"/>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DB4536A1-341B-3A18-B2D1-549046919485}"/>
                </a:ext>
              </a:extLst>
            </p:cNvPr>
            <p:cNvSpPr txBox="1"/>
            <p:nvPr/>
          </p:nvSpPr>
          <p:spPr>
            <a:xfrm>
              <a:off x="3614126" y="4498087"/>
              <a:ext cx="1996013" cy="507897"/>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mn-ea"/>
                  <a:cs typeface="+mn-cs"/>
                </a:rPr>
                <a:t>Applications Overviews</a:t>
              </a:r>
            </a:p>
            <a:p>
              <a:pPr marL="0" marR="0" lvl="0" indent="0" algn="l" defTabSz="457154"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View app-level insights across infrastructure, databases, and runtimes.</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pic>
          <p:nvPicPr>
            <p:cNvPr id="57" name="Picture 4" descr="Check, complete, done, green, success, valid icon - Free download">
              <a:extLst>
                <a:ext uri="{FF2B5EF4-FFF2-40B4-BE49-F238E27FC236}">
                  <a16:creationId xmlns:a16="http://schemas.microsoft.com/office/drawing/2014/main" id="{7428E608-4ACD-448D-DE58-AE8B84E651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591" y="4562905"/>
              <a:ext cx="157644" cy="1576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CC7858D3-8E86-7A57-AC71-E62AEF2F290B}"/>
              </a:ext>
            </a:extLst>
          </p:cNvPr>
          <p:cNvGrpSpPr/>
          <p:nvPr/>
        </p:nvGrpSpPr>
        <p:grpSpPr>
          <a:xfrm>
            <a:off x="4768596" y="4853379"/>
            <a:ext cx="2475122" cy="556248"/>
            <a:chOff x="3378836" y="4477167"/>
            <a:chExt cx="2244904" cy="556320"/>
          </a:xfrm>
        </p:grpSpPr>
        <p:sp>
          <p:nvSpPr>
            <p:cNvPr id="59" name="Rounded Rectangle 58">
              <a:extLst>
                <a:ext uri="{FF2B5EF4-FFF2-40B4-BE49-F238E27FC236}">
                  <a16:creationId xmlns:a16="http://schemas.microsoft.com/office/drawing/2014/main" id="{CF2389FB-9CB4-8D34-150F-5B851B07CF15}"/>
                </a:ext>
              </a:extLst>
            </p:cNvPr>
            <p:cNvSpPr/>
            <p:nvPr/>
          </p:nvSpPr>
          <p:spPr>
            <a:xfrm>
              <a:off x="3378836" y="4477167"/>
              <a:ext cx="2244904" cy="546774"/>
            </a:xfrm>
            <a:prstGeom prst="roundRect">
              <a:avLst>
                <a:gd name="adj" fmla="val 9682"/>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sp>
          <p:nvSpPr>
            <p:cNvPr id="77" name="TextBox 76">
              <a:extLst>
                <a:ext uri="{FF2B5EF4-FFF2-40B4-BE49-F238E27FC236}">
                  <a16:creationId xmlns:a16="http://schemas.microsoft.com/office/drawing/2014/main" id="{F914CA53-6757-D1E3-C5FD-CBBFF2E628C2}"/>
                </a:ext>
              </a:extLst>
            </p:cNvPr>
            <p:cNvSpPr txBox="1"/>
            <p:nvPr/>
          </p:nvSpPr>
          <p:spPr>
            <a:xfrm>
              <a:off x="3614126" y="4525590"/>
              <a:ext cx="1940475" cy="507897"/>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mn-ea"/>
                  <a:cs typeface="+mn-cs"/>
                </a:rPr>
                <a:t>Dependency Mapping</a:t>
              </a:r>
            </a:p>
            <a:p>
              <a:pPr marL="0" marR="0" lvl="0" indent="0" algn="l" defTabSz="457154"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Visualize app workflows, firewall flows, and system interdependencies.</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pic>
          <p:nvPicPr>
            <p:cNvPr id="78" name="Picture 4" descr="Check, complete, done, green, success, valid icon - Free download">
              <a:extLst>
                <a:ext uri="{FF2B5EF4-FFF2-40B4-BE49-F238E27FC236}">
                  <a16:creationId xmlns:a16="http://schemas.microsoft.com/office/drawing/2014/main" id="{A2733C08-FC1B-DD7E-38E2-67C0D2B58B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591" y="4562905"/>
              <a:ext cx="157644" cy="1576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Group 78">
            <a:extLst>
              <a:ext uri="{FF2B5EF4-FFF2-40B4-BE49-F238E27FC236}">
                <a16:creationId xmlns:a16="http://schemas.microsoft.com/office/drawing/2014/main" id="{CD7F5CFD-64E6-D506-250A-D7165FA85A9A}"/>
              </a:ext>
            </a:extLst>
          </p:cNvPr>
          <p:cNvGrpSpPr/>
          <p:nvPr/>
        </p:nvGrpSpPr>
        <p:grpSpPr>
          <a:xfrm>
            <a:off x="4783592" y="5510049"/>
            <a:ext cx="2475122" cy="556248"/>
            <a:chOff x="3378836" y="4477167"/>
            <a:chExt cx="2244904" cy="556320"/>
          </a:xfrm>
        </p:grpSpPr>
        <p:sp>
          <p:nvSpPr>
            <p:cNvPr id="80" name="Rounded Rectangle 79">
              <a:extLst>
                <a:ext uri="{FF2B5EF4-FFF2-40B4-BE49-F238E27FC236}">
                  <a16:creationId xmlns:a16="http://schemas.microsoft.com/office/drawing/2014/main" id="{3AD664EE-2B90-7071-EE5B-474F1CFBFF6A}"/>
                </a:ext>
              </a:extLst>
            </p:cNvPr>
            <p:cNvSpPr/>
            <p:nvPr/>
          </p:nvSpPr>
          <p:spPr>
            <a:xfrm>
              <a:off x="3378836" y="4477167"/>
              <a:ext cx="2244904" cy="556254"/>
            </a:xfrm>
            <a:prstGeom prst="roundRect">
              <a:avLst>
                <a:gd name="adj" fmla="val 9682"/>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sp>
          <p:nvSpPr>
            <p:cNvPr id="81" name="TextBox 80">
              <a:extLst>
                <a:ext uri="{FF2B5EF4-FFF2-40B4-BE49-F238E27FC236}">
                  <a16:creationId xmlns:a16="http://schemas.microsoft.com/office/drawing/2014/main" id="{867A86C9-ECD9-14EC-9377-2F20B6C73E54}"/>
                </a:ext>
              </a:extLst>
            </p:cNvPr>
            <p:cNvSpPr txBox="1"/>
            <p:nvPr/>
          </p:nvSpPr>
          <p:spPr>
            <a:xfrm>
              <a:off x="3614126" y="4525590"/>
              <a:ext cx="2009614" cy="507897"/>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mn-ea"/>
                  <a:cs typeface="+mn-cs"/>
                </a:rPr>
                <a:t>Cost Scenarios</a:t>
              </a:r>
            </a:p>
            <a:p>
              <a:pPr marL="0" marR="0" lvl="0" indent="0" algn="l" defTabSz="457154"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Model and compare TCO outcomes to find the best fit.</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pic>
          <p:nvPicPr>
            <p:cNvPr id="82" name="Picture 4" descr="Check, complete, done, green, success, valid icon - Free download">
              <a:extLst>
                <a:ext uri="{FF2B5EF4-FFF2-40B4-BE49-F238E27FC236}">
                  <a16:creationId xmlns:a16="http://schemas.microsoft.com/office/drawing/2014/main" id="{AA18E0D4-F568-346A-3ADA-78C37A3C66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591" y="4562905"/>
              <a:ext cx="157644" cy="157644"/>
            </a:xfrm>
            <a:prstGeom prst="rect">
              <a:avLst/>
            </a:prstGeom>
            <a:noFill/>
            <a:extLst>
              <a:ext uri="{909E8E84-426E-40DD-AFC4-6F175D3DCCD1}">
                <a14:hiddenFill xmlns:a14="http://schemas.microsoft.com/office/drawing/2010/main">
                  <a:solidFill>
                    <a:srgbClr val="FFFFFF"/>
                  </a:solidFill>
                </a14:hiddenFill>
              </a:ext>
            </a:extLst>
          </p:spPr>
        </p:pic>
      </p:grpSp>
      <p:sp>
        <p:nvSpPr>
          <p:cNvPr id="83" name="Rectangle: Rounded Corners 27">
            <a:extLst>
              <a:ext uri="{FF2B5EF4-FFF2-40B4-BE49-F238E27FC236}">
                <a16:creationId xmlns:a16="http://schemas.microsoft.com/office/drawing/2014/main" id="{2F94689E-92D7-F3DB-ECE1-A6F71D4E908D}"/>
              </a:ext>
            </a:extLst>
          </p:cNvPr>
          <p:cNvSpPr/>
          <p:nvPr/>
        </p:nvSpPr>
        <p:spPr bwMode="auto">
          <a:xfrm>
            <a:off x="8449640" y="3229382"/>
            <a:ext cx="2839417" cy="3041172"/>
          </a:xfrm>
          <a:prstGeom prst="roundRect">
            <a:avLst>
              <a:gd name="adj" fmla="val 1844"/>
            </a:avLst>
          </a:prstGeom>
          <a:solidFill>
            <a:srgbClr val="F4F4F6">
              <a:alpha val="80000"/>
            </a:srgb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6" tIns="146285" rIns="182856" bIns="146285"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134"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a:ln>
                  <a:noFill/>
                </a:ln>
                <a:solidFill>
                  <a:srgbClr val="060F1E"/>
                </a:solidFill>
                <a:effectLst/>
                <a:uLnTx/>
                <a:uFillTx/>
                <a:latin typeface="Segoe UI" panose="020B0502040204020203" pitchFamily="34" charset="0"/>
                <a:ea typeface="+mn-ea"/>
                <a:cs typeface="Segoe UI" panose="020B0502040204020203" pitchFamily="34" charset="0"/>
              </a:rPr>
              <a:t>AI Assistants</a:t>
            </a:r>
          </a:p>
        </p:txBody>
      </p:sp>
      <p:grpSp>
        <p:nvGrpSpPr>
          <p:cNvPr id="84" name="Group 83">
            <a:extLst>
              <a:ext uri="{FF2B5EF4-FFF2-40B4-BE49-F238E27FC236}">
                <a16:creationId xmlns:a16="http://schemas.microsoft.com/office/drawing/2014/main" id="{DF28B2C4-2667-BF3F-1BE3-AB58D05D88C1}"/>
              </a:ext>
            </a:extLst>
          </p:cNvPr>
          <p:cNvGrpSpPr/>
          <p:nvPr/>
        </p:nvGrpSpPr>
        <p:grpSpPr>
          <a:xfrm>
            <a:off x="8618763" y="3798140"/>
            <a:ext cx="3021725" cy="314271"/>
            <a:chOff x="3378836" y="4477167"/>
            <a:chExt cx="2740666" cy="314312"/>
          </a:xfrm>
        </p:grpSpPr>
        <p:sp>
          <p:nvSpPr>
            <p:cNvPr id="85" name="Rounded Rectangle 84">
              <a:extLst>
                <a:ext uri="{FF2B5EF4-FFF2-40B4-BE49-F238E27FC236}">
                  <a16:creationId xmlns:a16="http://schemas.microsoft.com/office/drawing/2014/main" id="{B1137FAF-BFBE-6FE1-DDF1-35B35F8DC642}"/>
                </a:ext>
              </a:extLst>
            </p:cNvPr>
            <p:cNvSpPr/>
            <p:nvPr/>
          </p:nvSpPr>
          <p:spPr>
            <a:xfrm>
              <a:off x="3378836" y="4477167"/>
              <a:ext cx="2244904" cy="314312"/>
            </a:xfrm>
            <a:prstGeom prst="roundRect">
              <a:avLst>
                <a:gd name="adj" fmla="val 9682"/>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id="{0296A8A0-2642-2051-2CFA-21A46B8F1890}"/>
                </a:ext>
              </a:extLst>
            </p:cNvPr>
            <p:cNvSpPr txBox="1"/>
            <p:nvPr/>
          </p:nvSpPr>
          <p:spPr>
            <a:xfrm>
              <a:off x="3614126" y="4525590"/>
              <a:ext cx="2505376" cy="230862"/>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a:ln>
                    <a:noFill/>
                  </a:ln>
                  <a:solidFill>
                    <a:prstClr val="black"/>
                  </a:solidFill>
                  <a:effectLst/>
                  <a:uLnTx/>
                  <a:uFillTx/>
                  <a:latin typeface="Aptos" panose="02110004020202020204"/>
                  <a:ea typeface="+mn-ea"/>
                  <a:cs typeface="+mn-cs"/>
                </a:rPr>
                <a:t>AI-guided</a:t>
              </a: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 recommendations</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pic>
          <p:nvPicPr>
            <p:cNvPr id="87" name="Picture 4" descr="Check, complete, done, green, success, valid icon - Free download">
              <a:extLst>
                <a:ext uri="{FF2B5EF4-FFF2-40B4-BE49-F238E27FC236}">
                  <a16:creationId xmlns:a16="http://schemas.microsoft.com/office/drawing/2014/main" id="{AF2942E0-74E1-96E1-2D5C-1CE7D82E24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591" y="4562905"/>
              <a:ext cx="157644" cy="1576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8" name="Group 87">
            <a:extLst>
              <a:ext uri="{FF2B5EF4-FFF2-40B4-BE49-F238E27FC236}">
                <a16:creationId xmlns:a16="http://schemas.microsoft.com/office/drawing/2014/main" id="{1A1AE015-2A26-2650-6037-A9810BD471DF}"/>
              </a:ext>
            </a:extLst>
          </p:cNvPr>
          <p:cNvGrpSpPr/>
          <p:nvPr/>
        </p:nvGrpSpPr>
        <p:grpSpPr>
          <a:xfrm>
            <a:off x="8617967" y="4243515"/>
            <a:ext cx="2475122" cy="556249"/>
            <a:chOff x="3378836" y="4477166"/>
            <a:chExt cx="2244904" cy="556321"/>
          </a:xfrm>
        </p:grpSpPr>
        <p:sp>
          <p:nvSpPr>
            <p:cNvPr id="89" name="Rounded Rectangle 88">
              <a:extLst>
                <a:ext uri="{FF2B5EF4-FFF2-40B4-BE49-F238E27FC236}">
                  <a16:creationId xmlns:a16="http://schemas.microsoft.com/office/drawing/2014/main" id="{95608FF1-EE4B-7816-1A93-DF1CCC4C4E62}"/>
                </a:ext>
              </a:extLst>
            </p:cNvPr>
            <p:cNvSpPr/>
            <p:nvPr/>
          </p:nvSpPr>
          <p:spPr>
            <a:xfrm>
              <a:off x="3378836" y="4477166"/>
              <a:ext cx="2244904" cy="540921"/>
            </a:xfrm>
            <a:prstGeom prst="roundRect">
              <a:avLst>
                <a:gd name="adj" fmla="val 9682"/>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sp>
          <p:nvSpPr>
            <p:cNvPr id="90" name="TextBox 89">
              <a:extLst>
                <a:ext uri="{FF2B5EF4-FFF2-40B4-BE49-F238E27FC236}">
                  <a16:creationId xmlns:a16="http://schemas.microsoft.com/office/drawing/2014/main" id="{45BD5E39-0904-BD57-58CA-6EDEE27BF007}"/>
                </a:ext>
              </a:extLst>
            </p:cNvPr>
            <p:cNvSpPr txBox="1"/>
            <p:nvPr/>
          </p:nvSpPr>
          <p:spPr>
            <a:xfrm>
              <a:off x="3614126" y="4525590"/>
              <a:ext cx="1926874" cy="507897"/>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mn-ea"/>
                  <a:cs typeface="+mn-cs"/>
                </a:rPr>
                <a:t>CMDB Mapping</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Auto-detects and maps over 5,000 COTS applications.</a:t>
              </a:r>
            </a:p>
          </p:txBody>
        </p:sp>
        <p:pic>
          <p:nvPicPr>
            <p:cNvPr id="91" name="Picture 4" descr="Check, complete, done, green, success, valid icon - Free download">
              <a:extLst>
                <a:ext uri="{FF2B5EF4-FFF2-40B4-BE49-F238E27FC236}">
                  <a16:creationId xmlns:a16="http://schemas.microsoft.com/office/drawing/2014/main" id="{38E7C82E-CE26-D961-062E-C837E92355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591" y="4562905"/>
              <a:ext cx="157644" cy="1576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 name="Group 91">
            <a:extLst>
              <a:ext uri="{FF2B5EF4-FFF2-40B4-BE49-F238E27FC236}">
                <a16:creationId xmlns:a16="http://schemas.microsoft.com/office/drawing/2014/main" id="{52FEA54A-BCA2-377F-FDC9-B15B457CB58F}"/>
              </a:ext>
            </a:extLst>
          </p:cNvPr>
          <p:cNvGrpSpPr/>
          <p:nvPr/>
        </p:nvGrpSpPr>
        <p:grpSpPr>
          <a:xfrm>
            <a:off x="8602971" y="4853379"/>
            <a:ext cx="2475122" cy="556248"/>
            <a:chOff x="3378836" y="4477167"/>
            <a:chExt cx="2244904" cy="556320"/>
          </a:xfrm>
        </p:grpSpPr>
        <p:sp>
          <p:nvSpPr>
            <p:cNvPr id="93" name="Rounded Rectangle 92">
              <a:extLst>
                <a:ext uri="{FF2B5EF4-FFF2-40B4-BE49-F238E27FC236}">
                  <a16:creationId xmlns:a16="http://schemas.microsoft.com/office/drawing/2014/main" id="{42DA00B5-D436-2E08-A446-F47356560300}"/>
                </a:ext>
              </a:extLst>
            </p:cNvPr>
            <p:cNvSpPr/>
            <p:nvPr/>
          </p:nvSpPr>
          <p:spPr>
            <a:xfrm>
              <a:off x="3378836" y="4477167"/>
              <a:ext cx="2244904" cy="546774"/>
            </a:xfrm>
            <a:prstGeom prst="roundRect">
              <a:avLst>
                <a:gd name="adj" fmla="val 9682"/>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sp>
          <p:nvSpPr>
            <p:cNvPr id="94" name="TextBox 93">
              <a:extLst>
                <a:ext uri="{FF2B5EF4-FFF2-40B4-BE49-F238E27FC236}">
                  <a16:creationId xmlns:a16="http://schemas.microsoft.com/office/drawing/2014/main" id="{53391685-F8AD-77A6-76D5-8010202F84C7}"/>
                </a:ext>
              </a:extLst>
            </p:cNvPr>
            <p:cNvSpPr txBox="1"/>
            <p:nvPr/>
          </p:nvSpPr>
          <p:spPr>
            <a:xfrm>
              <a:off x="3614126" y="4525590"/>
              <a:ext cx="1940475" cy="507897"/>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mn-ea"/>
                  <a:cs typeface="+mn-cs"/>
                </a:rPr>
                <a:t>6R Treatment Planning</a:t>
              </a:r>
            </a:p>
            <a:p>
              <a:pPr marL="0" marR="0" lvl="0" indent="0" algn="l" defTabSz="457154"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Recommends Rehost, </a:t>
              </a:r>
              <a:r>
                <a:rPr kumimoji="0" lang="en-AU" sz="900" b="0" i="0" u="none" strike="noStrike" kern="1200" cap="none" spc="0" normalizeH="0" baseline="0" noProof="0" err="1">
                  <a:ln>
                    <a:noFill/>
                  </a:ln>
                  <a:solidFill>
                    <a:prstClr val="black"/>
                  </a:solidFill>
                  <a:effectLst/>
                  <a:uLnTx/>
                  <a:uFillTx/>
                  <a:latin typeface="Aptos" panose="02110004020202020204"/>
                  <a:ea typeface="+mn-ea"/>
                  <a:cs typeface="+mn-cs"/>
                </a:rPr>
                <a:t>Replatform</a:t>
              </a: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 and Replace options using app metadata.</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pic>
          <p:nvPicPr>
            <p:cNvPr id="95" name="Picture 4" descr="Check, complete, done, green, success, valid icon - Free download">
              <a:extLst>
                <a:ext uri="{FF2B5EF4-FFF2-40B4-BE49-F238E27FC236}">
                  <a16:creationId xmlns:a16="http://schemas.microsoft.com/office/drawing/2014/main" id="{B797E2E3-10EE-FA4D-AA23-2D14CA7F07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591" y="4562905"/>
              <a:ext cx="157644" cy="1576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id="{D4A63C9E-E94F-CBC2-7F89-C3DE7E2F7E9F}"/>
              </a:ext>
            </a:extLst>
          </p:cNvPr>
          <p:cNvGrpSpPr/>
          <p:nvPr/>
        </p:nvGrpSpPr>
        <p:grpSpPr>
          <a:xfrm>
            <a:off x="8617967" y="5510049"/>
            <a:ext cx="2475122" cy="556248"/>
            <a:chOff x="3378836" y="4477167"/>
            <a:chExt cx="2244904" cy="556320"/>
          </a:xfrm>
        </p:grpSpPr>
        <p:sp>
          <p:nvSpPr>
            <p:cNvPr id="97" name="Rounded Rectangle 96">
              <a:extLst>
                <a:ext uri="{FF2B5EF4-FFF2-40B4-BE49-F238E27FC236}">
                  <a16:creationId xmlns:a16="http://schemas.microsoft.com/office/drawing/2014/main" id="{D0549E26-8658-FCB6-47EC-A916EB46AD03}"/>
                </a:ext>
              </a:extLst>
            </p:cNvPr>
            <p:cNvSpPr/>
            <p:nvPr/>
          </p:nvSpPr>
          <p:spPr>
            <a:xfrm>
              <a:off x="3378836" y="4477167"/>
              <a:ext cx="2244904" cy="556254"/>
            </a:xfrm>
            <a:prstGeom prst="roundRect">
              <a:avLst>
                <a:gd name="adj" fmla="val 9682"/>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sp>
          <p:nvSpPr>
            <p:cNvPr id="98" name="TextBox 97">
              <a:extLst>
                <a:ext uri="{FF2B5EF4-FFF2-40B4-BE49-F238E27FC236}">
                  <a16:creationId xmlns:a16="http://schemas.microsoft.com/office/drawing/2014/main" id="{4F105CBC-302E-375F-84B9-BF9F2231984F}"/>
                </a:ext>
              </a:extLst>
            </p:cNvPr>
            <p:cNvSpPr txBox="1"/>
            <p:nvPr/>
          </p:nvSpPr>
          <p:spPr>
            <a:xfrm>
              <a:off x="3614126" y="4525590"/>
              <a:ext cx="2009614" cy="507897"/>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mn-ea"/>
                  <a:cs typeface="+mn-cs"/>
                </a:rPr>
                <a:t>Wave Planning </a:t>
              </a:r>
            </a:p>
            <a:p>
              <a:pPr marL="0" marR="0" lvl="0" indent="0" algn="l" defTabSz="457154"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Generates migration waves based on app dependencies and preferences.</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pic>
          <p:nvPicPr>
            <p:cNvPr id="99" name="Picture 4" descr="Check, complete, done, green, success, valid icon - Free download">
              <a:extLst>
                <a:ext uri="{FF2B5EF4-FFF2-40B4-BE49-F238E27FC236}">
                  <a16:creationId xmlns:a16="http://schemas.microsoft.com/office/drawing/2014/main" id="{2DB5A28D-B7DF-4C58-EBF8-A7D4163992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591" y="4562905"/>
              <a:ext cx="157644" cy="15764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itle 3">
            <a:extLst>
              <a:ext uri="{FF2B5EF4-FFF2-40B4-BE49-F238E27FC236}">
                <a16:creationId xmlns:a16="http://schemas.microsoft.com/office/drawing/2014/main" id="{835644BA-3522-69C2-1256-6F2405D343F1}"/>
              </a:ext>
            </a:extLst>
          </p:cNvPr>
          <p:cNvSpPr txBox="1">
            <a:spLocks/>
          </p:cNvSpPr>
          <p:nvPr/>
        </p:nvSpPr>
        <p:spPr>
          <a:xfrm>
            <a:off x="588263" y="198934"/>
            <a:ext cx="9717925" cy="1107996"/>
          </a:xfrm>
          <a:prstGeom prst="rect">
            <a:avLst/>
          </a:prstGeom>
        </p:spPr>
        <p:txBody>
          <a:bodyPr vert="horz" lIns="91440" tIns="45720" rIns="91440" bIns="45720" rtlCol="0" anchor="ctr">
            <a:noAutofit/>
          </a:bodyPr>
          <a:lstStyle>
            <a:lvl1pPr algn="ctr" defTabSz="457154" rtl="0" eaLnBrk="1" latinLnBrk="0" hangingPunct="1">
              <a:spcBef>
                <a:spcPct val="0"/>
              </a:spcBef>
              <a:buNone/>
              <a:defRPr sz="4400" kern="1200">
                <a:solidFill>
                  <a:schemeClr val="tx1"/>
                </a:solidFill>
                <a:latin typeface="+mj-lt"/>
                <a:ea typeface="+mj-ea"/>
                <a:cs typeface="+mj-cs"/>
              </a:defRPr>
            </a:lvl1pPr>
          </a:lstStyle>
          <a:p>
            <a:pPr marL="0" marR="0" lvl="0" indent="0" algn="l" defTabSz="457154"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78D4"/>
                </a:solidFill>
                <a:effectLst/>
                <a:uLnTx/>
                <a:uFillTx/>
                <a:latin typeface="Aptos Display" panose="02110004020202020204"/>
                <a:ea typeface="+mj-ea"/>
                <a:cs typeface="+mj-cs"/>
              </a:rPr>
              <a:t>What you’ll get from Dr Migrate</a:t>
            </a:r>
          </a:p>
        </p:txBody>
      </p:sp>
      <p:sp>
        <p:nvSpPr>
          <p:cNvPr id="29" name="Oval 28">
            <a:extLst>
              <a:ext uri="{FF2B5EF4-FFF2-40B4-BE49-F238E27FC236}">
                <a16:creationId xmlns:a16="http://schemas.microsoft.com/office/drawing/2014/main" id="{FACD0D83-E487-7CA4-2C6E-7CC4DA0F6E86}"/>
              </a:ext>
            </a:extLst>
          </p:cNvPr>
          <p:cNvSpPr/>
          <p:nvPr/>
        </p:nvSpPr>
        <p:spPr>
          <a:xfrm>
            <a:off x="9737404" y="2003461"/>
            <a:ext cx="582412" cy="5293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ounded Rectangle 30">
            <a:extLst>
              <a:ext uri="{FF2B5EF4-FFF2-40B4-BE49-F238E27FC236}">
                <a16:creationId xmlns:a16="http://schemas.microsoft.com/office/drawing/2014/main" id="{9C73D38A-0837-5C03-A714-08E51D5AD9F7}"/>
              </a:ext>
            </a:extLst>
          </p:cNvPr>
          <p:cNvSpPr/>
          <p:nvPr/>
        </p:nvSpPr>
        <p:spPr>
          <a:xfrm>
            <a:off x="9508825" y="1972810"/>
            <a:ext cx="663413" cy="649665"/>
          </a:xfrm>
          <a:prstGeom prst="roundRect">
            <a:avLst>
              <a:gd name="adj" fmla="val 50000"/>
            </a:avLst>
          </a:prstGeom>
          <a:solidFill>
            <a:schemeClr val="bg1"/>
          </a:solidFill>
          <a:ln w="38100" cap="flat">
            <a:gradFill flip="none" rotWithShape="1">
              <a:gsLst>
                <a:gs pos="0">
                  <a:srgbClr val="FF5C39"/>
                </a:gs>
                <a:gs pos="51000">
                  <a:srgbClr val="C03BC4"/>
                </a:gs>
                <a:gs pos="100000">
                  <a:srgbClr val="0078D4"/>
                </a:gs>
              </a:gsLst>
              <a:path path="circle">
                <a:fillToRect l="100000" t="100000"/>
              </a:path>
              <a:tileRect r="-100000" b="-100000"/>
            </a:gradFill>
            <a:prstDash val="solid"/>
            <a:miter/>
          </a:ln>
          <a:effectLst>
            <a:outerShdw blurRad="63500" dist="63500" dir="2700000" algn="tl" rotWithShape="0">
              <a:srgbClr val="000000">
                <a:alpha val="50000"/>
              </a:srgbClr>
            </a:outerShdw>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Segoe Sans Text Semibold"/>
            </a:endParaRPr>
          </a:p>
        </p:txBody>
      </p:sp>
      <p:pic>
        <p:nvPicPr>
          <p:cNvPr id="32" name="Graphic 31">
            <a:extLst>
              <a:ext uri="{FF2B5EF4-FFF2-40B4-BE49-F238E27FC236}">
                <a16:creationId xmlns:a16="http://schemas.microsoft.com/office/drawing/2014/main" id="{BA4BA5B0-5437-E8CD-9585-E8164C8590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68102" y="2108677"/>
            <a:ext cx="363355" cy="363355"/>
          </a:xfrm>
          <a:prstGeom prst="rect">
            <a:avLst/>
          </a:prstGeom>
        </p:spPr>
      </p:pic>
    </p:spTree>
    <p:extLst>
      <p:ext uri="{BB962C8B-B14F-4D97-AF65-F5344CB8AC3E}">
        <p14:creationId xmlns:p14="http://schemas.microsoft.com/office/powerpoint/2010/main" val="1725101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40A826-DF40-1F54-60E0-AC2B6FEDA79B}"/>
              </a:ext>
            </a:extLst>
          </p:cNvPr>
          <p:cNvGrpSpPr/>
          <p:nvPr/>
        </p:nvGrpSpPr>
        <p:grpSpPr>
          <a:xfrm>
            <a:off x="1" y="-114301"/>
            <a:ext cx="12191999" cy="6972301"/>
            <a:chOff x="1541125" y="471327"/>
            <a:chExt cx="12191999" cy="6972301"/>
          </a:xfrm>
        </p:grpSpPr>
        <p:pic>
          <p:nvPicPr>
            <p:cNvPr id="6" name="Picture 5" descr="A colorful background with a white background">
              <a:extLst>
                <a:ext uri="{FF2B5EF4-FFF2-40B4-BE49-F238E27FC236}">
                  <a16:creationId xmlns:a16="http://schemas.microsoft.com/office/drawing/2014/main" id="{A415871A-7898-D2E3-A669-A2EB81DB553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1541125" y="585627"/>
              <a:ext cx="12191999" cy="6858000"/>
            </a:xfrm>
            <a:prstGeom prst="rect">
              <a:avLst/>
            </a:prstGeom>
          </p:spPr>
        </p:pic>
        <p:sp>
          <p:nvSpPr>
            <p:cNvPr id="10" name="Rectangle 9">
              <a:extLst>
                <a:ext uri="{FF2B5EF4-FFF2-40B4-BE49-F238E27FC236}">
                  <a16:creationId xmlns:a16="http://schemas.microsoft.com/office/drawing/2014/main" id="{4FACF7A7-B2A5-96D0-31A4-AEA7F9FEE6C5}"/>
                </a:ext>
                <a:ext uri="{C183D7F6-B498-43B3-948B-1728B52AA6E4}">
                  <adec:decorative xmlns:adec="http://schemas.microsoft.com/office/drawing/2017/decorative" val="1"/>
                </a:ext>
              </a:extLst>
            </p:cNvPr>
            <p:cNvSpPr/>
            <p:nvPr/>
          </p:nvSpPr>
          <p:spPr bwMode="auto">
            <a:xfrm rot="5400000">
              <a:off x="6837105" y="547609"/>
              <a:ext cx="6397506" cy="7394531"/>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3" name="Rectangle 12">
              <a:extLst>
                <a:ext uri="{FF2B5EF4-FFF2-40B4-BE49-F238E27FC236}">
                  <a16:creationId xmlns:a16="http://schemas.microsoft.com/office/drawing/2014/main" id="{E802F973-83B3-70E7-343B-CD5D3AED69A6}"/>
                </a:ext>
                <a:ext uri="{C183D7F6-B498-43B3-948B-1728B52AA6E4}">
                  <adec:decorative xmlns:adec="http://schemas.microsoft.com/office/drawing/2017/decorative" val="1"/>
                </a:ext>
              </a:extLst>
            </p:cNvPr>
            <p:cNvSpPr/>
            <p:nvPr/>
          </p:nvSpPr>
          <p:spPr bwMode="auto">
            <a:xfrm>
              <a:off x="1541125" y="471327"/>
              <a:ext cx="12191999" cy="6858000"/>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sp>
        <p:nvSpPr>
          <p:cNvPr id="57" name="Rectangle 56">
            <a:extLst>
              <a:ext uri="{FF2B5EF4-FFF2-40B4-BE49-F238E27FC236}">
                <a16:creationId xmlns:a16="http://schemas.microsoft.com/office/drawing/2014/main" id="{9B437ED1-5AA3-3549-8A00-74ED88A50A91}"/>
              </a:ext>
            </a:extLst>
          </p:cNvPr>
          <p:cNvSpPr/>
          <p:nvPr/>
        </p:nvSpPr>
        <p:spPr>
          <a:xfrm>
            <a:off x="4124011" y="-36946"/>
            <a:ext cx="4206966" cy="531737"/>
          </a:xfrm>
          <a:prstGeom prst="rect">
            <a:avLst/>
          </a:prstGeom>
          <a:noFill/>
        </p:spPr>
        <p:txBody>
          <a:bodyPr wrap="non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800" b="0" i="0" u="none" strike="noStrike" kern="0" cap="none" spc="300" normalizeH="0" baseline="0" noProof="0">
                <a:ln>
                  <a:noFill/>
                </a:ln>
                <a:solidFill>
                  <a:srgbClr val="FFFFFF"/>
                </a:solidFill>
                <a:effectLst/>
                <a:uLnTx/>
                <a:uFillTx/>
                <a:latin typeface="Corbert" pitchFamily="2" charset="77"/>
                <a:ea typeface="+mn-ea"/>
                <a:cs typeface="Arial" panose="020B0604020202020204" pitchFamily="34" charset="0"/>
              </a:rPr>
              <a:t>Technical Assessment</a:t>
            </a: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82E8E5DE-053A-B238-61DE-8DD41CAC60BA}"/>
              </a:ext>
            </a:extLst>
          </p:cNvPr>
          <p:cNvGrpSpPr/>
          <p:nvPr/>
        </p:nvGrpSpPr>
        <p:grpSpPr>
          <a:xfrm>
            <a:off x="10991261" y="6493343"/>
            <a:ext cx="996010" cy="204253"/>
            <a:chOff x="1640387" y="1929978"/>
            <a:chExt cx="6939733" cy="1247503"/>
          </a:xfrm>
        </p:grpSpPr>
        <p:pic>
          <p:nvPicPr>
            <p:cNvPr id="8" name="Picture 7" descr="A picture containing text, clipart, gear&#10;&#10;Description automatically generated">
              <a:extLst>
                <a:ext uri="{FF2B5EF4-FFF2-40B4-BE49-F238E27FC236}">
                  <a16:creationId xmlns:a16="http://schemas.microsoft.com/office/drawing/2014/main" id="{B1F0B4FD-5DC7-7BC2-22B3-EE1F495969BC}"/>
                </a:ext>
              </a:extLst>
            </p:cNvPr>
            <p:cNvPicPr>
              <a:picLocks noChangeAspect="1"/>
            </p:cNvPicPr>
            <p:nvPr/>
          </p:nvPicPr>
          <p:blipFill>
            <a:blip r:embed="rId4"/>
            <a:stretch>
              <a:fillRect/>
            </a:stretch>
          </p:blipFill>
          <p:spPr>
            <a:xfrm>
              <a:off x="1640387" y="1929978"/>
              <a:ext cx="6939733" cy="1238728"/>
            </a:xfrm>
            <a:prstGeom prst="rect">
              <a:avLst/>
            </a:prstGeom>
          </p:spPr>
        </p:pic>
        <p:pic>
          <p:nvPicPr>
            <p:cNvPr id="9" name="Picture 8" descr="A picture containing text, clipart, gear&#10;&#10;Description automatically generated">
              <a:extLst>
                <a:ext uri="{FF2B5EF4-FFF2-40B4-BE49-F238E27FC236}">
                  <a16:creationId xmlns:a16="http://schemas.microsoft.com/office/drawing/2014/main" id="{40CEF49E-1D8B-8651-16CC-685DC666BEA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Lst>
            </a:blip>
            <a:srcRect l="21674"/>
            <a:stretch/>
          </p:blipFill>
          <p:spPr>
            <a:xfrm>
              <a:off x="2756149" y="1938753"/>
              <a:ext cx="5435600" cy="1238728"/>
            </a:xfrm>
            <a:prstGeom prst="rect">
              <a:avLst/>
            </a:prstGeom>
          </p:spPr>
        </p:pic>
      </p:grpSp>
      <p:sp>
        <p:nvSpPr>
          <p:cNvPr id="16" name="Title 2">
            <a:extLst>
              <a:ext uri="{FF2B5EF4-FFF2-40B4-BE49-F238E27FC236}">
                <a16:creationId xmlns:a16="http://schemas.microsoft.com/office/drawing/2014/main" id="{B6EEBC8F-8B0C-6E2C-A878-F41270EAE22E}"/>
              </a:ext>
            </a:extLst>
          </p:cNvPr>
          <p:cNvSpPr txBox="1">
            <a:spLocks/>
          </p:cNvSpPr>
          <p:nvPr/>
        </p:nvSpPr>
        <p:spPr>
          <a:xfrm>
            <a:off x="207557" y="637832"/>
            <a:ext cx="11350699" cy="446404"/>
          </a:xfrm>
          <a:prstGeom prst="rect">
            <a:avLst/>
          </a:prstGeom>
        </p:spPr>
        <p:txBody>
          <a:bodyPr>
            <a:noAutofit/>
          </a:bodyPr>
          <a:lstStyle>
            <a:defPPr>
              <a:defRPr lang="en-US"/>
            </a:defPPr>
            <a:lvl1pPr defTabSz="914377">
              <a:lnSpc>
                <a:spcPct val="90000"/>
              </a:lnSpc>
              <a:spcBef>
                <a:spcPct val="0"/>
              </a:spcBef>
              <a:buNone/>
              <a:defRPr sz="2667" b="0" i="0">
                <a:latin typeface="Montserrat SemiBold" panose="00000700000000000000" pitchFamily="2"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rgbClr val="060F1E"/>
                </a:solidFill>
                <a:effectLst/>
                <a:uLnTx/>
                <a:uFillTx/>
                <a:latin typeface="Aptos Display" panose="020B0004020202020204" pitchFamily="34" charset="0"/>
                <a:ea typeface="+mj-ea"/>
                <a:cs typeface="+mj-cs"/>
              </a:rPr>
              <a:t>Complete Overview of your Digital Estate</a:t>
            </a:r>
            <a:br>
              <a:rPr kumimoji="0" lang="en-US" sz="4300" b="0" i="0" u="none" strike="noStrike" kern="1200" cap="none" spc="0" normalizeH="0" baseline="0" noProof="0">
                <a:ln>
                  <a:noFill/>
                </a:ln>
                <a:solidFill>
                  <a:srgbClr val="060F1E"/>
                </a:solidFill>
                <a:effectLst/>
                <a:uLnTx/>
                <a:uFillTx/>
                <a:latin typeface="Aptos Display" panose="020B0004020202020204" pitchFamily="34" charset="0"/>
                <a:ea typeface="+mj-ea"/>
                <a:cs typeface="+mj-cs"/>
              </a:rPr>
            </a:br>
            <a:endParaRPr kumimoji="0" lang="en-US" sz="4300" b="0" i="0" u="none" strike="noStrike" kern="1200" cap="none" spc="0" normalizeH="0" baseline="0" noProof="0">
              <a:ln>
                <a:noFill/>
              </a:ln>
              <a:solidFill>
                <a:srgbClr val="060F1E"/>
              </a:solidFill>
              <a:effectLst/>
              <a:uLnTx/>
              <a:uFillTx/>
              <a:latin typeface="Aptos Display" panose="020B0004020202020204" pitchFamily="34" charset="0"/>
              <a:ea typeface="+mj-ea"/>
              <a:cs typeface="+mj-cs"/>
            </a:endParaRPr>
          </a:p>
        </p:txBody>
      </p:sp>
      <p:sp>
        <p:nvSpPr>
          <p:cNvPr id="18" name="Title 1">
            <a:extLst>
              <a:ext uri="{FF2B5EF4-FFF2-40B4-BE49-F238E27FC236}">
                <a16:creationId xmlns:a16="http://schemas.microsoft.com/office/drawing/2014/main" id="{DA2F0644-C8F4-F1A2-443A-8ED3A5BAF88B}"/>
              </a:ext>
            </a:extLst>
          </p:cNvPr>
          <p:cNvSpPr>
            <a:spLocks noGrp="1"/>
          </p:cNvSpPr>
          <p:nvPr/>
        </p:nvSpPr>
        <p:spPr>
          <a:xfrm>
            <a:off x="-116464" y="289312"/>
            <a:ext cx="3683484" cy="27699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6000" b="0" kern="1200" cap="none" spc="-50" baseline="0" dirty="0">
                <a:ln w="3175">
                  <a:noFill/>
                </a:ln>
                <a:gradFill>
                  <a:gsLst>
                    <a:gs pos="0">
                      <a:srgbClr val="0078D4"/>
                    </a:gs>
                    <a:gs pos="50000">
                      <a:srgbClr val="C03BC4"/>
                    </a:gs>
                    <a:gs pos="100000">
                      <a:srgbClr val="F4364C"/>
                    </a:gs>
                  </a:gsLst>
                  <a:lin ang="0" scaled="1"/>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gradFill>
                  <a:gsLst>
                    <a:gs pos="0">
                      <a:srgbClr val="0078D4"/>
                    </a:gs>
                    <a:gs pos="50000">
                      <a:srgbClr val="C03BC4"/>
                    </a:gs>
                    <a:gs pos="100000">
                      <a:srgbClr val="F4364C"/>
                    </a:gs>
                  </a:gsLst>
                  <a:lin ang="0" scaled="1"/>
                </a:gradFill>
                <a:effectLst/>
                <a:uLnTx/>
                <a:uFillTx/>
                <a:latin typeface="Segoe Sans Text Semibold"/>
                <a:ea typeface="+mn-ea"/>
                <a:cs typeface="Segoe UI" panose="020B0502040204020203" pitchFamily="34" charset="0"/>
              </a:rPr>
              <a:t>Sneak Peak: What You’ll See</a:t>
            </a:r>
          </a:p>
        </p:txBody>
      </p:sp>
      <p:sp>
        <p:nvSpPr>
          <p:cNvPr id="20" name="Rounded Rectangle 19">
            <a:extLst>
              <a:ext uri="{FF2B5EF4-FFF2-40B4-BE49-F238E27FC236}">
                <a16:creationId xmlns:a16="http://schemas.microsoft.com/office/drawing/2014/main" id="{94D5F6A0-EB1E-D8BA-C663-464DB8A90A16}"/>
              </a:ext>
            </a:extLst>
          </p:cNvPr>
          <p:cNvSpPr/>
          <p:nvPr/>
        </p:nvSpPr>
        <p:spPr>
          <a:xfrm>
            <a:off x="302581" y="2012480"/>
            <a:ext cx="2702870" cy="2642992"/>
          </a:xfrm>
          <a:prstGeom prst="roundRect">
            <a:avLst>
              <a:gd name="adj" fmla="val 2381"/>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BEB9CA33-6DB2-1E6A-BAA7-42EF210EF85C}"/>
              </a:ext>
            </a:extLst>
          </p:cNvPr>
          <p:cNvSpPr txBox="1"/>
          <p:nvPr/>
        </p:nvSpPr>
        <p:spPr>
          <a:xfrm>
            <a:off x="389301" y="2181213"/>
            <a:ext cx="2380564" cy="2446824"/>
          </a:xfrm>
          <a:prstGeom prst="rect">
            <a:avLst/>
          </a:prstGeom>
          <a:noFill/>
        </p:spPr>
        <p:txBody>
          <a:bodyPr wrap="square" rtlCol="0">
            <a:spAutoFit/>
          </a:bodyPr>
          <a:lstStyle/>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Interactive drill-down dashboards</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Navigate areas of interest across your estate with dynamic, clickable insights</a:t>
            </a:r>
          </a:p>
          <a:p>
            <a:pPr marL="180975" marR="0" lvl="0" indent="-180975" algn="l" defTabSz="914225"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Migration readiness at a glance</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p>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Instantly spot which apps are ready, blocked, or conditional</a:t>
            </a:r>
          </a:p>
          <a:p>
            <a:pPr marL="180975" marR="0" lvl="0" indent="-180975" algn="l" defTabSz="914225"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Support risk flagged</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a:t>
            </a:r>
          </a:p>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Identify out-of-support OS and aging workloads</a:t>
            </a:r>
          </a:p>
          <a:p>
            <a:pPr marL="180975" marR="0" lvl="0" indent="-180975" algn="l" defTabSz="914225"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Optimisation insights</a:t>
            </a: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p>
          <a:p>
            <a:pPr marL="180975" marR="0" lvl="0" indent="-180975" algn="l" defTabSz="91422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Get recommendations for right-sizing, Azure-native replacements, and PaaS migration paths</a:t>
            </a:r>
            <a:endParaRPr kumimoji="0" lang="en-US"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71417" marR="0" lvl="0" indent="-171417" algn="l" defTabSz="914225" rtl="0" eaLnBrk="1" fontAlgn="auto" latinLnBrk="0" hangingPunct="1">
              <a:lnSpc>
                <a:spcPct val="100000"/>
              </a:lnSpc>
              <a:spcBef>
                <a:spcPts val="0"/>
              </a:spcBef>
              <a:spcAft>
                <a:spcPts val="0"/>
              </a:spcAft>
              <a:buClrTx/>
              <a:buSzTx/>
              <a:buFont typeface=".Apple Color Emoji UI"/>
              <a:buChar char="✅"/>
              <a:tabLst/>
              <a:defRPr/>
            </a:pPr>
            <a:endParaRPr kumimoji="0" lang="en-US" sz="900" b="0" i="0" u="none" strike="noStrike" kern="1200" cap="none" spc="0" normalizeH="0" baseline="0" noProof="0">
              <a:ln>
                <a:noFill/>
              </a:ln>
              <a:solidFill>
                <a:srgbClr val="060F1E"/>
              </a:solidFill>
              <a:effectLst/>
              <a:uLnTx/>
              <a:uFillTx/>
              <a:latin typeface="Arial" panose="020B0604020202020204"/>
              <a:ea typeface="+mn-ea"/>
              <a:cs typeface="+mn-cs"/>
            </a:endParaRPr>
          </a:p>
        </p:txBody>
      </p:sp>
      <p:sp>
        <p:nvSpPr>
          <p:cNvPr id="22" name="Rectangle: Rounded Corners 26">
            <a:extLst>
              <a:ext uri="{FF2B5EF4-FFF2-40B4-BE49-F238E27FC236}">
                <a16:creationId xmlns:a16="http://schemas.microsoft.com/office/drawing/2014/main" id="{772DC76F-BB31-876A-EDF8-8851B22FE203}"/>
              </a:ext>
            </a:extLst>
          </p:cNvPr>
          <p:cNvSpPr>
            <a:spLocks noChangeAspect="1"/>
          </p:cNvSpPr>
          <p:nvPr/>
        </p:nvSpPr>
        <p:spPr bwMode="auto">
          <a:xfrm>
            <a:off x="287070" y="1543105"/>
            <a:ext cx="2733892" cy="355075"/>
          </a:xfrm>
          <a:prstGeom prst="roundRect">
            <a:avLst>
              <a:gd name="adj" fmla="val 46472"/>
            </a:avLst>
          </a:prstGeom>
          <a:gradFill flip="none" rotWithShape="1">
            <a:gsLst>
              <a:gs pos="0">
                <a:srgbClr val="C03BC4"/>
              </a:gs>
              <a:gs pos="10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659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Pro"/>
                <a:ea typeface="+mn-ea"/>
                <a:cs typeface="+mn-cs"/>
              </a:rPr>
              <a:t>Estate Overview</a:t>
            </a:r>
          </a:p>
        </p:txBody>
      </p:sp>
      <p:pic>
        <p:nvPicPr>
          <p:cNvPr id="23" name="Picture 22">
            <a:extLst>
              <a:ext uri="{FF2B5EF4-FFF2-40B4-BE49-F238E27FC236}">
                <a16:creationId xmlns:a16="http://schemas.microsoft.com/office/drawing/2014/main" id="{13D4AB06-63EC-F937-D21C-FBBB252B45D0}"/>
              </a:ext>
            </a:extLst>
          </p:cNvPr>
          <p:cNvPicPr>
            <a:picLocks noChangeAspect="1"/>
          </p:cNvPicPr>
          <p:nvPr/>
        </p:nvPicPr>
        <p:blipFill>
          <a:blip r:embed="rId7" cstate="screen">
            <a:extLst>
              <a:ext uri="{28A0092B-C50C-407E-A947-70E740481C1C}">
                <a14:useLocalDpi xmlns:a14="http://schemas.microsoft.com/office/drawing/2010/main"/>
              </a:ext>
            </a:extLst>
          </a:blip>
          <a:srcRect r="56505"/>
          <a:stretch>
            <a:fillRect/>
          </a:stretch>
        </p:blipFill>
        <p:spPr>
          <a:xfrm>
            <a:off x="9832599" y="2012480"/>
            <a:ext cx="2056820" cy="2286328"/>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BB27E534-BEA0-36DD-7CD3-3F719AFE0400}"/>
              </a:ext>
            </a:extLst>
          </p:cNvPr>
          <p:cNvPicPr>
            <a:picLocks noChangeAspect="1"/>
          </p:cNvPicPr>
          <p:nvPr/>
        </p:nvPicPr>
        <p:blipFill>
          <a:blip r:embed="rId8" cstate="screen">
            <a:extLst>
              <a:ext uri="{28A0092B-C50C-407E-A947-70E740481C1C}">
                <a14:useLocalDpi xmlns:a14="http://schemas.microsoft.com/office/drawing/2010/main"/>
              </a:ext>
            </a:extLst>
          </a:blip>
          <a:srcRect t="936" r="373" b="1"/>
          <a:stretch>
            <a:fillRect/>
          </a:stretch>
        </p:blipFill>
        <p:spPr>
          <a:xfrm>
            <a:off x="3308031" y="1574799"/>
            <a:ext cx="6927534" cy="3354063"/>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D04605E0-D178-6E0E-449D-A2A1B68FC9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77483" y="4229949"/>
            <a:ext cx="3031539" cy="15810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8690691"/>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DD368-2699-37A1-01BD-8C55887CC39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841EA31-F554-19A9-8A32-EAB9D0050B47}"/>
              </a:ext>
            </a:extLst>
          </p:cNvPr>
          <p:cNvGrpSpPr/>
          <p:nvPr/>
        </p:nvGrpSpPr>
        <p:grpSpPr>
          <a:xfrm>
            <a:off x="1" y="-114301"/>
            <a:ext cx="12191999" cy="6972301"/>
            <a:chOff x="1541125" y="471327"/>
            <a:chExt cx="12191999" cy="6972301"/>
          </a:xfrm>
        </p:grpSpPr>
        <p:pic>
          <p:nvPicPr>
            <p:cNvPr id="6" name="Picture 5" descr="A colorful background with a white background">
              <a:extLst>
                <a:ext uri="{FF2B5EF4-FFF2-40B4-BE49-F238E27FC236}">
                  <a16:creationId xmlns:a16="http://schemas.microsoft.com/office/drawing/2014/main" id="{A013CF4F-122F-464D-3166-8EE7CB6D66A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1541125" y="585627"/>
              <a:ext cx="12191999" cy="6858000"/>
            </a:xfrm>
            <a:prstGeom prst="rect">
              <a:avLst/>
            </a:prstGeom>
          </p:spPr>
        </p:pic>
        <p:sp>
          <p:nvSpPr>
            <p:cNvPr id="10" name="Rectangle 9">
              <a:extLst>
                <a:ext uri="{FF2B5EF4-FFF2-40B4-BE49-F238E27FC236}">
                  <a16:creationId xmlns:a16="http://schemas.microsoft.com/office/drawing/2014/main" id="{A18010F3-2A95-708D-2C17-0870BC386625}"/>
                </a:ext>
                <a:ext uri="{C183D7F6-B498-43B3-948B-1728B52AA6E4}">
                  <adec:decorative xmlns:adec="http://schemas.microsoft.com/office/drawing/2017/decorative" val="1"/>
                </a:ext>
              </a:extLst>
            </p:cNvPr>
            <p:cNvSpPr/>
            <p:nvPr/>
          </p:nvSpPr>
          <p:spPr bwMode="auto">
            <a:xfrm rot="5400000">
              <a:off x="6837105" y="547609"/>
              <a:ext cx="6397506" cy="7394531"/>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3" name="Rectangle 12">
              <a:extLst>
                <a:ext uri="{FF2B5EF4-FFF2-40B4-BE49-F238E27FC236}">
                  <a16:creationId xmlns:a16="http://schemas.microsoft.com/office/drawing/2014/main" id="{4E937F27-1EFE-1F9E-BD52-E9CAF3410E8F}"/>
                </a:ext>
                <a:ext uri="{C183D7F6-B498-43B3-948B-1728B52AA6E4}">
                  <adec:decorative xmlns:adec="http://schemas.microsoft.com/office/drawing/2017/decorative" val="1"/>
                </a:ext>
              </a:extLst>
            </p:cNvPr>
            <p:cNvSpPr/>
            <p:nvPr/>
          </p:nvSpPr>
          <p:spPr bwMode="auto">
            <a:xfrm>
              <a:off x="1541125" y="471327"/>
              <a:ext cx="12191999" cy="6858000"/>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sp>
        <p:nvSpPr>
          <p:cNvPr id="57" name="Rectangle 56">
            <a:extLst>
              <a:ext uri="{FF2B5EF4-FFF2-40B4-BE49-F238E27FC236}">
                <a16:creationId xmlns:a16="http://schemas.microsoft.com/office/drawing/2014/main" id="{4075DEF6-848A-FAA5-E120-95FFBFBABD9B}"/>
              </a:ext>
            </a:extLst>
          </p:cNvPr>
          <p:cNvSpPr/>
          <p:nvPr/>
        </p:nvSpPr>
        <p:spPr>
          <a:xfrm>
            <a:off x="4124011" y="-36946"/>
            <a:ext cx="4206966" cy="531737"/>
          </a:xfrm>
          <a:prstGeom prst="rect">
            <a:avLst/>
          </a:prstGeom>
          <a:noFill/>
        </p:spPr>
        <p:txBody>
          <a:bodyPr wrap="non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800" b="0" i="0" u="none" strike="noStrike" kern="0" cap="none" spc="300" normalizeH="0" baseline="0" noProof="0">
                <a:ln>
                  <a:noFill/>
                </a:ln>
                <a:solidFill>
                  <a:srgbClr val="FFFFFF"/>
                </a:solidFill>
                <a:effectLst/>
                <a:uLnTx/>
                <a:uFillTx/>
                <a:latin typeface="Corbert" pitchFamily="2" charset="77"/>
                <a:ea typeface="+mn-ea"/>
                <a:cs typeface="Arial" panose="020B0604020202020204" pitchFamily="34" charset="0"/>
              </a:rPr>
              <a:t>Technical Assessment</a:t>
            </a: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E237AEC6-B69A-23AE-1AAA-4A630E60F949}"/>
              </a:ext>
            </a:extLst>
          </p:cNvPr>
          <p:cNvGrpSpPr/>
          <p:nvPr/>
        </p:nvGrpSpPr>
        <p:grpSpPr>
          <a:xfrm>
            <a:off x="10991261" y="6493343"/>
            <a:ext cx="996010" cy="204253"/>
            <a:chOff x="1640387" y="1929978"/>
            <a:chExt cx="6939733" cy="1247503"/>
          </a:xfrm>
        </p:grpSpPr>
        <p:pic>
          <p:nvPicPr>
            <p:cNvPr id="8" name="Picture 7" descr="A picture containing text, clipart, gear&#10;&#10;Description automatically generated">
              <a:extLst>
                <a:ext uri="{FF2B5EF4-FFF2-40B4-BE49-F238E27FC236}">
                  <a16:creationId xmlns:a16="http://schemas.microsoft.com/office/drawing/2014/main" id="{00D6BE57-820C-FB6B-384E-C3A7F3797C1B}"/>
                </a:ext>
              </a:extLst>
            </p:cNvPr>
            <p:cNvPicPr>
              <a:picLocks noChangeAspect="1"/>
            </p:cNvPicPr>
            <p:nvPr/>
          </p:nvPicPr>
          <p:blipFill>
            <a:blip r:embed="rId4"/>
            <a:stretch>
              <a:fillRect/>
            </a:stretch>
          </p:blipFill>
          <p:spPr>
            <a:xfrm>
              <a:off x="1640387" y="1929978"/>
              <a:ext cx="6939733" cy="1238728"/>
            </a:xfrm>
            <a:prstGeom prst="rect">
              <a:avLst/>
            </a:prstGeom>
          </p:spPr>
        </p:pic>
        <p:pic>
          <p:nvPicPr>
            <p:cNvPr id="9" name="Picture 8" descr="A picture containing text, clipart, gear&#10;&#10;Description automatically generated">
              <a:extLst>
                <a:ext uri="{FF2B5EF4-FFF2-40B4-BE49-F238E27FC236}">
                  <a16:creationId xmlns:a16="http://schemas.microsoft.com/office/drawing/2014/main" id="{723FE49A-31AF-7D38-F73D-7F65A26B0CF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Lst>
            </a:blip>
            <a:srcRect l="21674"/>
            <a:stretch/>
          </p:blipFill>
          <p:spPr>
            <a:xfrm>
              <a:off x="2756149" y="1938753"/>
              <a:ext cx="5435600" cy="1238728"/>
            </a:xfrm>
            <a:prstGeom prst="rect">
              <a:avLst/>
            </a:prstGeom>
          </p:spPr>
        </p:pic>
      </p:grpSp>
      <p:sp>
        <p:nvSpPr>
          <p:cNvPr id="16" name="Title 2">
            <a:extLst>
              <a:ext uri="{FF2B5EF4-FFF2-40B4-BE49-F238E27FC236}">
                <a16:creationId xmlns:a16="http://schemas.microsoft.com/office/drawing/2014/main" id="{D748B90A-354F-335C-FF4E-E16F07D1A2E1}"/>
              </a:ext>
            </a:extLst>
          </p:cNvPr>
          <p:cNvSpPr txBox="1">
            <a:spLocks/>
          </p:cNvSpPr>
          <p:nvPr/>
        </p:nvSpPr>
        <p:spPr>
          <a:xfrm>
            <a:off x="207557" y="637832"/>
            <a:ext cx="11350699" cy="446404"/>
          </a:xfrm>
          <a:prstGeom prst="rect">
            <a:avLst/>
          </a:prstGeom>
        </p:spPr>
        <p:txBody>
          <a:bodyPr>
            <a:noAutofit/>
          </a:bodyPr>
          <a:lstStyle>
            <a:defPPr>
              <a:defRPr lang="en-US"/>
            </a:defPPr>
            <a:lvl1pPr defTabSz="914377">
              <a:lnSpc>
                <a:spcPct val="90000"/>
              </a:lnSpc>
              <a:spcBef>
                <a:spcPct val="0"/>
              </a:spcBef>
              <a:buNone/>
              <a:defRPr sz="2667" b="0" i="0">
                <a:latin typeface="Montserrat SemiBold" panose="00000700000000000000" pitchFamily="2"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60F1E"/>
                </a:solidFill>
                <a:effectLst/>
                <a:uLnTx/>
                <a:uFillTx/>
                <a:latin typeface="Aptos Display" panose="020B0004020202020204" pitchFamily="34" charset="0"/>
                <a:ea typeface="+mj-ea"/>
                <a:cs typeface="+mj-cs"/>
              </a:rPr>
              <a:t>Application-Level Insights</a:t>
            </a:r>
          </a:p>
        </p:txBody>
      </p:sp>
      <p:sp>
        <p:nvSpPr>
          <p:cNvPr id="18" name="Title 1">
            <a:extLst>
              <a:ext uri="{FF2B5EF4-FFF2-40B4-BE49-F238E27FC236}">
                <a16:creationId xmlns:a16="http://schemas.microsoft.com/office/drawing/2014/main" id="{06277A68-A61F-6B08-3DED-48BE76E7875E}"/>
              </a:ext>
            </a:extLst>
          </p:cNvPr>
          <p:cNvSpPr>
            <a:spLocks noGrp="1"/>
          </p:cNvSpPr>
          <p:nvPr/>
        </p:nvSpPr>
        <p:spPr>
          <a:xfrm>
            <a:off x="-944380" y="289312"/>
            <a:ext cx="3683484" cy="27699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6000" b="0" kern="1200" cap="none" spc="-50" baseline="0" dirty="0">
                <a:ln w="3175">
                  <a:noFill/>
                </a:ln>
                <a:gradFill>
                  <a:gsLst>
                    <a:gs pos="0">
                      <a:srgbClr val="0078D4"/>
                    </a:gs>
                    <a:gs pos="50000">
                      <a:srgbClr val="C03BC4"/>
                    </a:gs>
                    <a:gs pos="100000">
                      <a:srgbClr val="F4364C"/>
                    </a:gs>
                  </a:gsLst>
                  <a:lin ang="0" scaled="1"/>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gradFill>
                  <a:gsLst>
                    <a:gs pos="0">
                      <a:srgbClr val="0078D4"/>
                    </a:gs>
                    <a:gs pos="50000">
                      <a:srgbClr val="C03BC4"/>
                    </a:gs>
                    <a:gs pos="100000">
                      <a:srgbClr val="F4364C"/>
                    </a:gs>
                  </a:gsLst>
                  <a:lin ang="0" scaled="1"/>
                </a:gradFill>
                <a:effectLst/>
                <a:uLnTx/>
                <a:uFillTx/>
                <a:latin typeface="Segoe Sans Text Semibold"/>
                <a:ea typeface="+mn-ea"/>
                <a:cs typeface="Segoe UI" panose="020B0502040204020203" pitchFamily="34" charset="0"/>
              </a:rPr>
              <a:t>Sneak Peak</a:t>
            </a:r>
          </a:p>
        </p:txBody>
      </p:sp>
      <p:sp>
        <p:nvSpPr>
          <p:cNvPr id="20" name="Rounded Rectangle 19">
            <a:extLst>
              <a:ext uri="{FF2B5EF4-FFF2-40B4-BE49-F238E27FC236}">
                <a16:creationId xmlns:a16="http://schemas.microsoft.com/office/drawing/2014/main" id="{82F30CD9-471A-8677-BA90-24A5D158C7F4}"/>
              </a:ext>
            </a:extLst>
          </p:cNvPr>
          <p:cNvSpPr/>
          <p:nvPr/>
        </p:nvSpPr>
        <p:spPr>
          <a:xfrm>
            <a:off x="302581" y="2012480"/>
            <a:ext cx="2702870" cy="2947342"/>
          </a:xfrm>
          <a:prstGeom prst="roundRect">
            <a:avLst>
              <a:gd name="adj" fmla="val 2381"/>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ABF2B345-2584-ED6B-F4AB-903D0A7C4758}"/>
              </a:ext>
            </a:extLst>
          </p:cNvPr>
          <p:cNvSpPr txBox="1"/>
          <p:nvPr/>
        </p:nvSpPr>
        <p:spPr>
          <a:xfrm>
            <a:off x="382671" y="2103381"/>
            <a:ext cx="2559639" cy="2585323"/>
          </a:xfrm>
          <a:prstGeom prst="rect">
            <a:avLst/>
          </a:prstGeom>
          <a:noFill/>
        </p:spPr>
        <p:txBody>
          <a:bodyPr wrap="square" rtlCol="0">
            <a:spAutoFit/>
          </a:bodyPr>
          <a:lstStyle/>
          <a:p>
            <a:pPr marL="171417" marR="0" lvl="0" indent="-171417" algn="l" defTabSz="914225" rtl="0" eaLnBrk="1" fontAlgn="auto" latinLnBrk="0" hangingPunct="1">
              <a:lnSpc>
                <a:spcPct val="100000"/>
              </a:lnSpc>
              <a:spcBef>
                <a:spcPts val="0"/>
              </a:spcBef>
              <a:spcAft>
                <a:spcPts val="0"/>
              </a:spcAft>
              <a:buClrTx/>
              <a:buSzTx/>
              <a:buFont typeface=".Apple Color Emoji UI"/>
              <a:buChar char="✅"/>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71417" marR="0" lvl="0" indent="-171417" algn="l" defTabSz="914225" rtl="0" eaLnBrk="1" fontAlgn="auto" latinLnBrk="0" hangingPunct="1">
              <a:lnSpc>
                <a:spcPct val="100000"/>
              </a:lnSpc>
              <a:spcBef>
                <a:spcPts val="0"/>
              </a:spcBef>
              <a:spcAft>
                <a:spcPts val="0"/>
              </a:spcAft>
              <a:buClrTx/>
              <a:buSzTx/>
              <a:buFont typeface=".Apple Color Emoji UI"/>
              <a:buChar char="✅"/>
              <a:tabLst/>
              <a:defRPr/>
            </a:pP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Single-click access to app context</a:t>
            </a:r>
            <a:b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b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Browse everything about an app in one place: its infrastructure, software, dependencies, modernization fit, usage, and risks.</a:t>
            </a:r>
          </a:p>
          <a:p>
            <a:pPr marL="171417" marR="0" lvl="0" indent="-171417" algn="l" defTabSz="914225" rtl="0" eaLnBrk="1" fontAlgn="auto" latinLnBrk="0" hangingPunct="1">
              <a:lnSpc>
                <a:spcPct val="100000"/>
              </a:lnSpc>
              <a:spcBef>
                <a:spcPts val="0"/>
              </a:spcBef>
              <a:spcAft>
                <a:spcPts val="0"/>
              </a:spcAft>
              <a:buClrTx/>
              <a:buSzTx/>
              <a:buFont typeface=".Apple Color Emoji UI"/>
              <a:buChar char="✅"/>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71417" marR="0" lvl="0" indent="-171417" algn="l" defTabSz="914225" rtl="0" eaLnBrk="1" fontAlgn="auto" latinLnBrk="0" hangingPunct="1">
              <a:lnSpc>
                <a:spcPct val="100000"/>
              </a:lnSpc>
              <a:spcBef>
                <a:spcPts val="0"/>
              </a:spcBef>
              <a:spcAft>
                <a:spcPts val="0"/>
              </a:spcAft>
              <a:buClrTx/>
              <a:buSzTx/>
              <a:buFont typeface=".Apple Color Emoji UI"/>
              <a:buChar char="✅"/>
              <a:tabLst/>
              <a:defRPr/>
            </a:pP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Deep app-to-infrastructure mapping</a:t>
            </a:r>
            <a:b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b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See the full stack servers, databases, OS, and services powering each app to uncover hidden dependencies and blockers.</a:t>
            </a:r>
          </a:p>
          <a:p>
            <a:pPr marL="171417" marR="0" lvl="0" indent="-171417" algn="l" defTabSz="914225" rtl="0" eaLnBrk="1" fontAlgn="auto" latinLnBrk="0" hangingPunct="1">
              <a:lnSpc>
                <a:spcPct val="100000"/>
              </a:lnSpc>
              <a:spcBef>
                <a:spcPts val="0"/>
              </a:spcBef>
              <a:spcAft>
                <a:spcPts val="0"/>
              </a:spcAft>
              <a:buClrTx/>
              <a:buSzTx/>
              <a:buFont typeface=".Apple Color Emoji UI"/>
              <a:buChar char="✅"/>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71417" marR="0" lvl="0" indent="-171417" algn="l" defTabSz="914225" rtl="0" eaLnBrk="1" fontAlgn="auto" latinLnBrk="0" hangingPunct="1">
              <a:lnSpc>
                <a:spcPct val="100000"/>
              </a:lnSpc>
              <a:spcBef>
                <a:spcPts val="0"/>
              </a:spcBef>
              <a:spcAft>
                <a:spcPts val="0"/>
              </a:spcAft>
              <a:buClrTx/>
              <a:buSzTx/>
              <a:buFont typeface=".Apple Color Emoji UI"/>
              <a:buChar char="✅"/>
              <a:tabLst/>
              <a:defRPr/>
            </a:pP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Architecture and dependency visibility</a:t>
            </a:r>
            <a:b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b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Trace app-to-app and app-to-platform flows across runtime, data, network, and security layers.</a:t>
            </a: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71417" marR="0" lvl="0" indent="-171417" algn="l" defTabSz="914225" rtl="0" eaLnBrk="1" fontAlgn="auto" latinLnBrk="0" hangingPunct="1">
              <a:lnSpc>
                <a:spcPct val="100000"/>
              </a:lnSpc>
              <a:spcBef>
                <a:spcPts val="0"/>
              </a:spcBef>
              <a:spcAft>
                <a:spcPts val="0"/>
              </a:spcAft>
              <a:buClrTx/>
              <a:buSzTx/>
              <a:buFont typeface=".Apple Color Emoji UI"/>
              <a:buChar char="✅"/>
              <a:tabLst/>
              <a:defRPr/>
            </a:pPr>
            <a:endParaRPr kumimoji="0" lang="en-US"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22" name="Rectangle: Rounded Corners 26">
            <a:extLst>
              <a:ext uri="{FF2B5EF4-FFF2-40B4-BE49-F238E27FC236}">
                <a16:creationId xmlns:a16="http://schemas.microsoft.com/office/drawing/2014/main" id="{CA8705F5-7874-9658-8226-8B75F7D78B12}"/>
              </a:ext>
            </a:extLst>
          </p:cNvPr>
          <p:cNvSpPr>
            <a:spLocks noChangeAspect="1"/>
          </p:cNvSpPr>
          <p:nvPr/>
        </p:nvSpPr>
        <p:spPr bwMode="auto">
          <a:xfrm>
            <a:off x="287070" y="1543105"/>
            <a:ext cx="2733892" cy="355075"/>
          </a:xfrm>
          <a:prstGeom prst="roundRect">
            <a:avLst>
              <a:gd name="adj" fmla="val 46472"/>
            </a:avLst>
          </a:prstGeom>
          <a:gradFill flip="none" rotWithShape="1">
            <a:gsLst>
              <a:gs pos="0">
                <a:srgbClr val="C03BC4"/>
              </a:gs>
              <a:gs pos="10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659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Pro"/>
                <a:ea typeface="+mn-ea"/>
                <a:cs typeface="+mn-cs"/>
              </a:rPr>
              <a:t>App Insights</a:t>
            </a:r>
          </a:p>
        </p:txBody>
      </p:sp>
      <p:pic>
        <p:nvPicPr>
          <p:cNvPr id="2" name="Picture 1">
            <a:extLst>
              <a:ext uri="{FF2B5EF4-FFF2-40B4-BE49-F238E27FC236}">
                <a16:creationId xmlns:a16="http://schemas.microsoft.com/office/drawing/2014/main" id="{9F37B362-4596-23A3-93F3-872D9CC0AEA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59776" y="1769137"/>
            <a:ext cx="4347935" cy="1937561"/>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F0EF1D24-246E-916D-A2BE-62A26B9F679A}"/>
              </a:ext>
            </a:extLst>
          </p:cNvPr>
          <p:cNvSpPr/>
          <p:nvPr/>
        </p:nvSpPr>
        <p:spPr>
          <a:xfrm>
            <a:off x="3324979" y="2094835"/>
            <a:ext cx="5775891" cy="2864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F2107FB-6B1C-7D2B-F1DA-F904F60E6FBB}"/>
              </a:ext>
            </a:extLst>
          </p:cNvPr>
          <p:cNvGrpSpPr/>
          <p:nvPr/>
        </p:nvGrpSpPr>
        <p:grpSpPr>
          <a:xfrm>
            <a:off x="3276365" y="1543105"/>
            <a:ext cx="5900932" cy="3392818"/>
            <a:chOff x="3276365" y="1543105"/>
            <a:chExt cx="5900932" cy="3392818"/>
          </a:xfrm>
        </p:grpSpPr>
        <p:pic>
          <p:nvPicPr>
            <p:cNvPr id="14" name="Picture 13">
              <a:extLst>
                <a:ext uri="{FF2B5EF4-FFF2-40B4-BE49-F238E27FC236}">
                  <a16:creationId xmlns:a16="http://schemas.microsoft.com/office/drawing/2014/main" id="{8890F5AA-BB33-E7E7-015C-3AE9E6B31A9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324979" y="1543105"/>
              <a:ext cx="5852318" cy="3371302"/>
            </a:xfrm>
            <a:prstGeom prst="rect">
              <a:avLst/>
            </a:prstGeom>
          </p:spPr>
        </p:pic>
        <p:pic>
          <p:nvPicPr>
            <p:cNvPr id="17" name="Picture 16">
              <a:extLst>
                <a:ext uri="{FF2B5EF4-FFF2-40B4-BE49-F238E27FC236}">
                  <a16:creationId xmlns:a16="http://schemas.microsoft.com/office/drawing/2014/main" id="{E580DC38-867C-9357-30EA-3BCE23AA4194}"/>
                </a:ext>
              </a:extLst>
            </p:cNvPr>
            <p:cNvPicPr>
              <a:picLocks noChangeAspect="1"/>
            </p:cNvPicPr>
            <p:nvPr/>
          </p:nvPicPr>
          <p:blipFill>
            <a:blip r:embed="rId9"/>
            <a:srcRect t="2721"/>
            <a:stretch>
              <a:fillRect/>
            </a:stretch>
          </p:blipFill>
          <p:spPr>
            <a:xfrm>
              <a:off x="3276365" y="2096266"/>
              <a:ext cx="5852318" cy="2839657"/>
            </a:xfrm>
            <a:prstGeom prst="rect">
              <a:avLst/>
            </a:prstGeom>
          </p:spPr>
        </p:pic>
      </p:grpSp>
      <p:pic>
        <p:nvPicPr>
          <p:cNvPr id="19" name="Picture 18">
            <a:extLst>
              <a:ext uri="{FF2B5EF4-FFF2-40B4-BE49-F238E27FC236}">
                <a16:creationId xmlns:a16="http://schemas.microsoft.com/office/drawing/2014/main" id="{D2168C46-CB4C-F7FF-88DC-7FDC71BB27A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403263" y="4020845"/>
            <a:ext cx="3587998" cy="1901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8781632"/>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075A7-556B-CC40-55B2-3B7D7FDCE67D}"/>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5738E13D-6B13-1111-9356-8998F4640BD5}"/>
              </a:ext>
            </a:extLst>
          </p:cNvPr>
          <p:cNvGrpSpPr/>
          <p:nvPr/>
        </p:nvGrpSpPr>
        <p:grpSpPr>
          <a:xfrm>
            <a:off x="1" y="-114301"/>
            <a:ext cx="12191999" cy="6972301"/>
            <a:chOff x="1541125" y="471327"/>
            <a:chExt cx="12191999" cy="6972301"/>
          </a:xfrm>
        </p:grpSpPr>
        <p:pic>
          <p:nvPicPr>
            <p:cNvPr id="6" name="Picture 5" descr="A colorful background with a white background">
              <a:extLst>
                <a:ext uri="{FF2B5EF4-FFF2-40B4-BE49-F238E27FC236}">
                  <a16:creationId xmlns:a16="http://schemas.microsoft.com/office/drawing/2014/main" id="{2747A745-3404-2E34-312E-DE8E90C04BA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1541125" y="585627"/>
              <a:ext cx="12191999" cy="6858000"/>
            </a:xfrm>
            <a:prstGeom prst="rect">
              <a:avLst/>
            </a:prstGeom>
          </p:spPr>
        </p:pic>
        <p:sp>
          <p:nvSpPr>
            <p:cNvPr id="10" name="Rectangle 9">
              <a:extLst>
                <a:ext uri="{FF2B5EF4-FFF2-40B4-BE49-F238E27FC236}">
                  <a16:creationId xmlns:a16="http://schemas.microsoft.com/office/drawing/2014/main" id="{3E5E6F30-309B-7A3F-F218-63A772572647}"/>
                </a:ext>
                <a:ext uri="{C183D7F6-B498-43B3-948B-1728B52AA6E4}">
                  <adec:decorative xmlns:adec="http://schemas.microsoft.com/office/drawing/2017/decorative" val="1"/>
                </a:ext>
              </a:extLst>
            </p:cNvPr>
            <p:cNvSpPr/>
            <p:nvPr/>
          </p:nvSpPr>
          <p:spPr bwMode="auto">
            <a:xfrm rot="5400000">
              <a:off x="6837105" y="547609"/>
              <a:ext cx="6397506" cy="7394531"/>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3" name="Rectangle 12">
              <a:extLst>
                <a:ext uri="{FF2B5EF4-FFF2-40B4-BE49-F238E27FC236}">
                  <a16:creationId xmlns:a16="http://schemas.microsoft.com/office/drawing/2014/main" id="{AB7FC4E0-E2C2-DF6C-A79F-2247058B793E}"/>
                </a:ext>
                <a:ext uri="{C183D7F6-B498-43B3-948B-1728B52AA6E4}">
                  <adec:decorative xmlns:adec="http://schemas.microsoft.com/office/drawing/2017/decorative" val="1"/>
                </a:ext>
              </a:extLst>
            </p:cNvPr>
            <p:cNvSpPr/>
            <p:nvPr/>
          </p:nvSpPr>
          <p:spPr bwMode="auto">
            <a:xfrm>
              <a:off x="1541125" y="471327"/>
              <a:ext cx="12191999" cy="6858000"/>
            </a:xfrm>
            <a:prstGeom prst="rect">
              <a:avLst/>
            </a:prstGeom>
            <a:gradFill>
              <a:gsLst>
                <a:gs pos="49000">
                  <a:schemeClr val="bg1"/>
                </a:gs>
                <a:gs pos="100000">
                  <a:schemeClr val="bg1">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pic>
        <p:nvPicPr>
          <p:cNvPr id="12" name="Picture 11">
            <a:extLst>
              <a:ext uri="{FF2B5EF4-FFF2-40B4-BE49-F238E27FC236}">
                <a16:creationId xmlns:a16="http://schemas.microsoft.com/office/drawing/2014/main" id="{2BA155DC-5EC2-435C-2285-CD096F0B91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81647" y="368865"/>
            <a:ext cx="524081" cy="418303"/>
          </a:xfrm>
          <a:prstGeom prst="rect">
            <a:avLst/>
          </a:prstGeom>
        </p:spPr>
      </p:pic>
      <p:sp>
        <p:nvSpPr>
          <p:cNvPr id="57" name="Rectangle 56">
            <a:extLst>
              <a:ext uri="{FF2B5EF4-FFF2-40B4-BE49-F238E27FC236}">
                <a16:creationId xmlns:a16="http://schemas.microsoft.com/office/drawing/2014/main" id="{03A2F28A-F390-E422-8DAD-A9FF57D4A6B8}"/>
              </a:ext>
            </a:extLst>
          </p:cNvPr>
          <p:cNvSpPr/>
          <p:nvPr/>
        </p:nvSpPr>
        <p:spPr>
          <a:xfrm>
            <a:off x="4124011" y="-36946"/>
            <a:ext cx="4206966" cy="531737"/>
          </a:xfrm>
          <a:prstGeom prst="rect">
            <a:avLst/>
          </a:prstGeom>
          <a:noFill/>
        </p:spPr>
        <p:txBody>
          <a:bodyPr wrap="non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800" b="0" i="0" u="none" strike="noStrike" kern="0" cap="none" spc="300" normalizeH="0" baseline="0" noProof="0">
                <a:ln>
                  <a:noFill/>
                </a:ln>
                <a:solidFill>
                  <a:srgbClr val="FFFFFF"/>
                </a:solidFill>
                <a:effectLst/>
                <a:uLnTx/>
                <a:uFillTx/>
                <a:latin typeface="Corbert" pitchFamily="2" charset="77"/>
                <a:ea typeface="+mn-ea"/>
                <a:cs typeface="Arial" panose="020B0604020202020204" pitchFamily="34" charset="0"/>
              </a:rPr>
              <a:t>Technical Assessment</a:t>
            </a: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58EF98CA-8E75-0CDD-0B1D-9C0533B6DAB5}"/>
              </a:ext>
            </a:extLst>
          </p:cNvPr>
          <p:cNvGrpSpPr/>
          <p:nvPr/>
        </p:nvGrpSpPr>
        <p:grpSpPr>
          <a:xfrm>
            <a:off x="10991261" y="6493343"/>
            <a:ext cx="996010" cy="204253"/>
            <a:chOff x="1640387" y="1929978"/>
            <a:chExt cx="6939733" cy="1247503"/>
          </a:xfrm>
        </p:grpSpPr>
        <p:pic>
          <p:nvPicPr>
            <p:cNvPr id="8" name="Picture 7" descr="A picture containing text, clipart, gear&#10;&#10;Description automatically generated">
              <a:extLst>
                <a:ext uri="{FF2B5EF4-FFF2-40B4-BE49-F238E27FC236}">
                  <a16:creationId xmlns:a16="http://schemas.microsoft.com/office/drawing/2014/main" id="{789DBB5B-9A68-407B-F0FA-E76853147C95}"/>
                </a:ext>
              </a:extLst>
            </p:cNvPr>
            <p:cNvPicPr>
              <a:picLocks noChangeAspect="1"/>
            </p:cNvPicPr>
            <p:nvPr/>
          </p:nvPicPr>
          <p:blipFill>
            <a:blip r:embed="rId5"/>
            <a:stretch>
              <a:fillRect/>
            </a:stretch>
          </p:blipFill>
          <p:spPr>
            <a:xfrm>
              <a:off x="1640387" y="1929978"/>
              <a:ext cx="6939733" cy="1238728"/>
            </a:xfrm>
            <a:prstGeom prst="rect">
              <a:avLst/>
            </a:prstGeom>
          </p:spPr>
        </p:pic>
        <p:pic>
          <p:nvPicPr>
            <p:cNvPr id="9" name="Picture 8" descr="A picture containing text, clipart, gear&#10;&#10;Description automatically generated">
              <a:extLst>
                <a:ext uri="{FF2B5EF4-FFF2-40B4-BE49-F238E27FC236}">
                  <a16:creationId xmlns:a16="http://schemas.microsoft.com/office/drawing/2014/main" id="{3FEE38EA-01B8-D89C-0A9E-AC5FD4141DB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Lst>
            </a:blip>
            <a:srcRect l="21674"/>
            <a:stretch/>
          </p:blipFill>
          <p:spPr>
            <a:xfrm>
              <a:off x="2756149" y="1938753"/>
              <a:ext cx="5435600" cy="1238728"/>
            </a:xfrm>
            <a:prstGeom prst="rect">
              <a:avLst/>
            </a:prstGeom>
          </p:spPr>
        </p:pic>
      </p:grpSp>
      <p:sp>
        <p:nvSpPr>
          <p:cNvPr id="16" name="Title 2">
            <a:extLst>
              <a:ext uri="{FF2B5EF4-FFF2-40B4-BE49-F238E27FC236}">
                <a16:creationId xmlns:a16="http://schemas.microsoft.com/office/drawing/2014/main" id="{79082158-2CF2-A3AE-BCBB-9DC4DDDDA26C}"/>
              </a:ext>
            </a:extLst>
          </p:cNvPr>
          <p:cNvSpPr txBox="1">
            <a:spLocks/>
          </p:cNvSpPr>
          <p:nvPr/>
        </p:nvSpPr>
        <p:spPr>
          <a:xfrm>
            <a:off x="207557" y="637832"/>
            <a:ext cx="11350699" cy="446404"/>
          </a:xfrm>
          <a:prstGeom prst="rect">
            <a:avLst/>
          </a:prstGeom>
        </p:spPr>
        <p:txBody>
          <a:bodyPr>
            <a:noAutofit/>
          </a:bodyPr>
          <a:lstStyle>
            <a:defPPr>
              <a:defRPr lang="en-US"/>
            </a:defPPr>
            <a:lvl1pPr defTabSz="914377">
              <a:lnSpc>
                <a:spcPct val="90000"/>
              </a:lnSpc>
              <a:spcBef>
                <a:spcPct val="0"/>
              </a:spcBef>
              <a:buNone/>
              <a:defRPr sz="2667" b="0" i="0">
                <a:latin typeface="Montserrat SemiBold" panose="00000700000000000000" pitchFamily="2"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rgbClr val="060F1E"/>
                </a:solidFill>
                <a:effectLst/>
                <a:uLnTx/>
                <a:uFillTx/>
                <a:latin typeface="Aptos Display" panose="020B0004020202020204" pitchFamily="34" charset="0"/>
                <a:ea typeface="+mj-ea"/>
                <a:cs typeface="+mj-cs"/>
              </a:rPr>
              <a:t>Modernization and 6R Planning</a:t>
            </a:r>
          </a:p>
        </p:txBody>
      </p:sp>
      <p:sp>
        <p:nvSpPr>
          <p:cNvPr id="18" name="Title 1">
            <a:extLst>
              <a:ext uri="{FF2B5EF4-FFF2-40B4-BE49-F238E27FC236}">
                <a16:creationId xmlns:a16="http://schemas.microsoft.com/office/drawing/2014/main" id="{6DFDAB97-94E5-7830-57FA-D5D132B07D8A}"/>
              </a:ext>
            </a:extLst>
          </p:cNvPr>
          <p:cNvSpPr>
            <a:spLocks noGrp="1"/>
          </p:cNvSpPr>
          <p:nvPr/>
        </p:nvSpPr>
        <p:spPr>
          <a:xfrm>
            <a:off x="-944380" y="289312"/>
            <a:ext cx="3683484" cy="27699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6000" b="0" kern="1200" cap="none" spc="-50" baseline="0" dirty="0">
                <a:ln w="3175">
                  <a:noFill/>
                </a:ln>
                <a:gradFill>
                  <a:gsLst>
                    <a:gs pos="0">
                      <a:srgbClr val="0078D4"/>
                    </a:gs>
                    <a:gs pos="50000">
                      <a:srgbClr val="C03BC4"/>
                    </a:gs>
                    <a:gs pos="100000">
                      <a:srgbClr val="F4364C"/>
                    </a:gs>
                  </a:gsLst>
                  <a:lin ang="0" scaled="1"/>
                </a:gradFill>
                <a:effectLst/>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gradFill>
                  <a:gsLst>
                    <a:gs pos="0">
                      <a:srgbClr val="0078D4"/>
                    </a:gs>
                    <a:gs pos="50000">
                      <a:srgbClr val="C03BC4"/>
                    </a:gs>
                    <a:gs pos="100000">
                      <a:srgbClr val="F4364C"/>
                    </a:gs>
                  </a:gsLst>
                  <a:lin ang="0" scaled="1"/>
                </a:gradFill>
                <a:effectLst/>
                <a:uLnTx/>
                <a:uFillTx/>
                <a:latin typeface="Segoe Sans Text Semibold"/>
                <a:ea typeface="+mn-ea"/>
                <a:cs typeface="Segoe UI" panose="020B0502040204020203" pitchFamily="34" charset="0"/>
              </a:rPr>
              <a:t>Sneak Peak</a:t>
            </a:r>
          </a:p>
        </p:txBody>
      </p:sp>
      <p:sp>
        <p:nvSpPr>
          <p:cNvPr id="20" name="Rounded Rectangle 19">
            <a:extLst>
              <a:ext uri="{FF2B5EF4-FFF2-40B4-BE49-F238E27FC236}">
                <a16:creationId xmlns:a16="http://schemas.microsoft.com/office/drawing/2014/main" id="{2EA06AF3-6F5F-3FE1-4F0A-C77FCBB4BD61}"/>
              </a:ext>
            </a:extLst>
          </p:cNvPr>
          <p:cNvSpPr/>
          <p:nvPr/>
        </p:nvSpPr>
        <p:spPr>
          <a:xfrm>
            <a:off x="302581" y="2012480"/>
            <a:ext cx="2702870" cy="2615558"/>
          </a:xfrm>
          <a:prstGeom prst="roundRect">
            <a:avLst>
              <a:gd name="adj" fmla="val 2381"/>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40D3EC8A-4F23-16EE-99CB-20514D0F6053}"/>
              </a:ext>
            </a:extLst>
          </p:cNvPr>
          <p:cNvSpPr txBox="1"/>
          <p:nvPr/>
        </p:nvSpPr>
        <p:spPr>
          <a:xfrm>
            <a:off x="389301" y="2238364"/>
            <a:ext cx="2587637" cy="2446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Automated 6R strategy assignment</a:t>
            </a:r>
            <a:b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b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Quickly categorize workloads across Rehost, Refactor, Re-architect, Replace, Retain, and Retire, accelerating planning and alignment.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PaaS fit and modernization insights</a:t>
            </a:r>
            <a:b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b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Uncover high-fit candidates for Azure App Services, SQL MI, Functions, and other platform services based on actual stack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 </a:t>
            </a:r>
            <a:r>
              <a:rPr kumimoji="0" lang="en-AU" sz="900" b="1" i="0" u="none" strike="noStrike" kern="1200" cap="none" spc="0" normalizeH="0" baseline="0" noProof="0">
                <a:ln>
                  <a:noFill/>
                </a:ln>
                <a:solidFill>
                  <a:srgbClr val="060F1E"/>
                </a:solidFill>
                <a:effectLst/>
                <a:uLnTx/>
                <a:uFillTx/>
                <a:latin typeface="Aptos" panose="020B0004020202020204" pitchFamily="34" charset="0"/>
                <a:ea typeface="+mn-ea"/>
                <a:cs typeface="+mn-cs"/>
              </a:rPr>
              <a:t>Automated 6R strategy assignment</a:t>
            </a:r>
            <a:b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br>
            <a:r>
              <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rPr>
              <a:t>Quickly categorize workloads across Rehost, Refactor, Re-architect, Replace, Retain, and Retire, accelerating planning and alignment.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a:p>
            <a:pPr marL="180975" marR="0" lvl="0" indent="-180975" algn="l" defTabSz="91422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60F1E"/>
              </a:solidFill>
              <a:effectLst/>
              <a:uLnTx/>
              <a:uFillTx/>
              <a:latin typeface="Aptos" panose="020B0004020202020204" pitchFamily="34" charset="0"/>
              <a:ea typeface="+mn-ea"/>
              <a:cs typeface="+mn-cs"/>
            </a:endParaRPr>
          </a:p>
        </p:txBody>
      </p:sp>
      <p:sp>
        <p:nvSpPr>
          <p:cNvPr id="22" name="Rectangle: Rounded Corners 26">
            <a:extLst>
              <a:ext uri="{FF2B5EF4-FFF2-40B4-BE49-F238E27FC236}">
                <a16:creationId xmlns:a16="http://schemas.microsoft.com/office/drawing/2014/main" id="{39A5BE76-CC38-1674-270E-ADDA92615D41}"/>
              </a:ext>
            </a:extLst>
          </p:cNvPr>
          <p:cNvSpPr>
            <a:spLocks noChangeAspect="1"/>
          </p:cNvSpPr>
          <p:nvPr/>
        </p:nvSpPr>
        <p:spPr bwMode="auto">
          <a:xfrm>
            <a:off x="287070" y="1543105"/>
            <a:ext cx="2733892" cy="355075"/>
          </a:xfrm>
          <a:prstGeom prst="roundRect">
            <a:avLst>
              <a:gd name="adj" fmla="val 46472"/>
            </a:avLst>
          </a:prstGeom>
          <a:gradFill flip="none" rotWithShape="1">
            <a:gsLst>
              <a:gs pos="0">
                <a:srgbClr val="C03BC4"/>
              </a:gs>
              <a:gs pos="10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659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Pro"/>
                <a:ea typeface="+mn-ea"/>
                <a:cs typeface="+mn-cs"/>
              </a:rPr>
              <a:t>Modernization</a:t>
            </a:r>
          </a:p>
        </p:txBody>
      </p:sp>
      <p:pic>
        <p:nvPicPr>
          <p:cNvPr id="2" name="Picture 1">
            <a:extLst>
              <a:ext uri="{FF2B5EF4-FFF2-40B4-BE49-F238E27FC236}">
                <a16:creationId xmlns:a16="http://schemas.microsoft.com/office/drawing/2014/main" id="{03950C18-74AA-A182-740E-027BE59D6BF7}"/>
              </a:ext>
            </a:extLst>
          </p:cNvPr>
          <p:cNvPicPr>
            <a:picLocks noChangeAspect="1"/>
          </p:cNvPicPr>
          <p:nvPr/>
        </p:nvPicPr>
        <p:blipFill>
          <a:blip r:embed="rId8"/>
          <a:srcRect t="15306"/>
          <a:stretch>
            <a:fillRect/>
          </a:stretch>
        </p:blipFill>
        <p:spPr>
          <a:xfrm>
            <a:off x="3391826" y="2305540"/>
            <a:ext cx="8075731" cy="364322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3DB0F80E-DEB5-0EB3-87CC-D7C5E882FE2D}"/>
              </a:ext>
            </a:extLst>
          </p:cNvPr>
          <p:cNvPicPr>
            <a:picLocks noChangeAspect="1"/>
          </p:cNvPicPr>
          <p:nvPr/>
        </p:nvPicPr>
        <p:blipFill>
          <a:blip r:embed="rId9"/>
          <a:stretch>
            <a:fillRect/>
          </a:stretch>
        </p:blipFill>
        <p:spPr>
          <a:xfrm>
            <a:off x="4902910" y="4378317"/>
            <a:ext cx="4281095" cy="1939502"/>
          </a:xfrm>
          <a:prstGeom prst="rect">
            <a:avLst/>
          </a:prstGeom>
          <a:ln>
            <a:noFill/>
          </a:ln>
          <a:effectLst>
            <a:outerShdw blurRad="292100" dist="139700" dir="2700000" algn="tl" rotWithShape="0">
              <a:srgbClr val="333333">
                <a:alpha val="65000"/>
              </a:srgbClr>
            </a:outerShdw>
          </a:effectLst>
        </p:spPr>
      </p:pic>
      <p:pic>
        <p:nvPicPr>
          <p:cNvPr id="19" name="Picture 18" descr="Migration Planning 6R Overview.png">
            <a:extLst>
              <a:ext uri="{FF2B5EF4-FFF2-40B4-BE49-F238E27FC236}">
                <a16:creationId xmlns:a16="http://schemas.microsoft.com/office/drawing/2014/main" id="{06BDD885-CB89-3EA2-26ED-444266FE893A}"/>
              </a:ext>
            </a:extLst>
          </p:cNvPr>
          <p:cNvPicPr>
            <a:picLocks noChangeAspect="1"/>
          </p:cNvPicPr>
          <p:nvPr/>
        </p:nvPicPr>
        <p:blipFill>
          <a:blip r:embed="rId10"/>
          <a:stretch>
            <a:fillRect/>
          </a:stretch>
        </p:blipFill>
        <p:spPr>
          <a:xfrm>
            <a:off x="3391826" y="1578620"/>
            <a:ext cx="8075731" cy="558928"/>
          </a:xfrm>
          <a:prstGeom prst="rect">
            <a:avLst/>
          </a:prstGeom>
        </p:spPr>
      </p:pic>
    </p:spTree>
    <p:extLst>
      <p:ext uri="{BB962C8B-B14F-4D97-AF65-F5344CB8AC3E}">
        <p14:creationId xmlns:p14="http://schemas.microsoft.com/office/powerpoint/2010/main" val="2691175323"/>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Azure 2023 Template">
  <a:themeElements>
    <a:clrScheme name="Custom 4">
      <a:dk1>
        <a:srgbClr val="000000"/>
      </a:dk1>
      <a:lt1>
        <a:srgbClr val="FFFFFF"/>
      </a:lt1>
      <a:dk2>
        <a:srgbClr val="0078D4"/>
      </a:dk2>
      <a:lt2>
        <a:srgbClr val="E8E6DF"/>
      </a:lt2>
      <a:accent1>
        <a:srgbClr val="0078D4"/>
      </a:accent1>
      <a:accent2>
        <a:srgbClr val="2A446F"/>
      </a:accent2>
      <a:accent3>
        <a:srgbClr val="49C5B1"/>
      </a:accent3>
      <a:accent4>
        <a:srgbClr val="8DE971"/>
      </a:accent4>
      <a:accent5>
        <a:srgbClr val="F4364F"/>
      </a:accent5>
      <a:accent6>
        <a:srgbClr val="C03BC4"/>
      </a:accent6>
      <a:hlink>
        <a:srgbClr val="091F2C"/>
      </a:hlink>
      <a:folHlink>
        <a:srgbClr val="091F2C"/>
      </a:folHlink>
    </a:clrScheme>
    <a:fontScheme name="Custom 4">
      <a:majorFont>
        <a:latin typeface="Segoe Sans Text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rtlCol="0">
        <a:sp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2000" b="1" i="0" u="none" strike="noStrike" kern="1200" cap="none" spc="0" normalizeH="0" baseline="0" noProof="0" dirty="0">
            <a:ln>
              <a:noFill/>
            </a:ln>
            <a:solidFill>
              <a:srgbClr val="0070C0"/>
            </a:solidFill>
            <a:effectLst/>
            <a:uLnTx/>
            <a:uFillTx/>
            <a:ea typeface="+mn-ea"/>
            <a:cs typeface="Segoe UI" panose="020B0502040204020203" pitchFamily="34" charset="0"/>
          </a:defRPr>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AzureTemplate_2023_v09" id="{84C66EF3-53A2-9A4F-A8C8-B123E5EB98BF}" vid="{4F8F454D-D741-BE40-A1B6-EA401B48B1B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LAB3 theme">
  <a:themeElements>
    <a:clrScheme name="LAB3 Office365 Theme">
      <a:dk1>
        <a:srgbClr val="060F1E"/>
      </a:dk1>
      <a:lt1>
        <a:srgbClr val="FFFFFF"/>
      </a:lt1>
      <a:dk2>
        <a:srgbClr val="1D245B"/>
      </a:dk2>
      <a:lt2>
        <a:srgbClr val="EDECE7"/>
      </a:lt2>
      <a:accent1>
        <a:srgbClr val="2C60F6"/>
      </a:accent1>
      <a:accent2>
        <a:srgbClr val="7877F7"/>
      </a:accent2>
      <a:accent3>
        <a:srgbClr val="9BF3F9"/>
      </a:accent3>
      <a:accent4>
        <a:srgbClr val="E300B8"/>
      </a:accent4>
      <a:accent5>
        <a:srgbClr val="D9D8D3"/>
      </a:accent5>
      <a:accent6>
        <a:srgbClr val="FCAC53"/>
      </a:accent6>
      <a:hlink>
        <a:srgbClr val="060F1E"/>
      </a:hlink>
      <a:folHlink>
        <a:srgbClr val="1D245B"/>
      </a:folHlink>
    </a:clrScheme>
    <a:fontScheme name="LAB3 Montserrat">
      <a:majorFont>
        <a:latin typeface="Montserrat Bold"/>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B3 theme" id="{EAC25599-EA42-D846-8889-B6D9B1DB2081}" vid="{1F6EC5DD-5E2F-EF47-A084-6B6E16556816}"/>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zure 2023 Template">
  <a:themeElements>
    <a:clrScheme name="Custom 4">
      <a:dk1>
        <a:srgbClr val="000000"/>
      </a:dk1>
      <a:lt1>
        <a:srgbClr val="FFFFFF"/>
      </a:lt1>
      <a:dk2>
        <a:srgbClr val="0078D4"/>
      </a:dk2>
      <a:lt2>
        <a:srgbClr val="E8E6DF"/>
      </a:lt2>
      <a:accent1>
        <a:srgbClr val="0078D4"/>
      </a:accent1>
      <a:accent2>
        <a:srgbClr val="2A446F"/>
      </a:accent2>
      <a:accent3>
        <a:srgbClr val="49C5B1"/>
      </a:accent3>
      <a:accent4>
        <a:srgbClr val="8DE971"/>
      </a:accent4>
      <a:accent5>
        <a:srgbClr val="F4364F"/>
      </a:accent5>
      <a:accent6>
        <a:srgbClr val="C03BC4"/>
      </a:accent6>
      <a:hlink>
        <a:srgbClr val="091F2C"/>
      </a:hlink>
      <a:folHlink>
        <a:srgbClr val="091F2C"/>
      </a:folHlink>
    </a:clrScheme>
    <a:fontScheme name="Custom 4">
      <a:majorFont>
        <a:latin typeface="Segoe Sans Text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rtlCol="0">
        <a:sp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2000" b="1" i="0" u="none" strike="noStrike" kern="1200" cap="none" spc="0" normalizeH="0" baseline="0" noProof="0" dirty="0">
            <a:ln>
              <a:noFill/>
            </a:ln>
            <a:solidFill>
              <a:srgbClr val="0070C0"/>
            </a:solidFill>
            <a:effectLst/>
            <a:uLnTx/>
            <a:uFillTx/>
            <a:ea typeface="+mn-ea"/>
            <a:cs typeface="Segoe UI" panose="020B0502040204020203" pitchFamily="34" charset="0"/>
          </a:defRPr>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AzureTemplate_2023_v09" id="{84C66EF3-53A2-9A4F-A8C8-B123E5EB98BF}" vid="{4F8F454D-D741-BE40-A1B6-EA401B48B1B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Azure 2023 Template">
  <a:themeElements>
    <a:clrScheme name="Custom 4">
      <a:dk1>
        <a:srgbClr val="000000"/>
      </a:dk1>
      <a:lt1>
        <a:srgbClr val="FFFFFF"/>
      </a:lt1>
      <a:dk2>
        <a:srgbClr val="0078D4"/>
      </a:dk2>
      <a:lt2>
        <a:srgbClr val="E8E6DF"/>
      </a:lt2>
      <a:accent1>
        <a:srgbClr val="0078D4"/>
      </a:accent1>
      <a:accent2>
        <a:srgbClr val="2A446F"/>
      </a:accent2>
      <a:accent3>
        <a:srgbClr val="49C5B1"/>
      </a:accent3>
      <a:accent4>
        <a:srgbClr val="8DE971"/>
      </a:accent4>
      <a:accent5>
        <a:srgbClr val="F4364F"/>
      </a:accent5>
      <a:accent6>
        <a:srgbClr val="C03BC4"/>
      </a:accent6>
      <a:hlink>
        <a:srgbClr val="091F2C"/>
      </a:hlink>
      <a:folHlink>
        <a:srgbClr val="091F2C"/>
      </a:folHlink>
    </a:clrScheme>
    <a:fontScheme name="Custom 4">
      <a:majorFont>
        <a:latin typeface="Segoe Sans Text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662DC8C9-CFC0-405F-82A1-B248626FCAE6}" vid="{49C91371-712F-49B7-AFEB-59DA86371DF3}"/>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79815FA4A6F54EB2D3D86DD75BD5D3" ma:contentTypeVersion="7" ma:contentTypeDescription="Create a new document." ma:contentTypeScope="" ma:versionID="0834a72fd55e1b3a94de506ab794090f">
  <xsd:schema xmlns:xsd="http://www.w3.org/2001/XMLSchema" xmlns:xs="http://www.w3.org/2001/XMLSchema" xmlns:p="http://schemas.microsoft.com/office/2006/metadata/properties" xmlns:ns2="390e2e4d-d2c4-42b2-b76c-bf93ec0b7e50" targetNamespace="http://schemas.microsoft.com/office/2006/metadata/properties" ma:root="true" ma:fieldsID="d074226bd99ee4144b2cac659ce32315" ns2:_="">
    <xsd:import namespace="390e2e4d-d2c4-42b2-b76c-bf93ec0b7e5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0e2e4d-d2c4-42b2-b76c-bf93ec0b7e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E61BB4-4CA3-4752-AE13-62761BD799A4}">
  <ds:schemaRefs>
    <ds:schemaRef ds:uri="http://purl.org/dc/term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390e2e4d-d2c4-42b2-b76c-bf93ec0b7e50"/>
    <ds:schemaRef ds:uri="http://purl.org/dc/dcmitype/"/>
  </ds:schemaRefs>
</ds:datastoreItem>
</file>

<file path=customXml/itemProps2.xml><?xml version="1.0" encoding="utf-8"?>
<ds:datastoreItem xmlns:ds="http://schemas.openxmlformats.org/officeDocument/2006/customXml" ds:itemID="{98593DA6-F72E-4E97-9B62-AB946163531A}">
  <ds:schemaRefs>
    <ds:schemaRef ds:uri="http://schemas.microsoft.com/sharepoint/v3/contenttype/forms"/>
  </ds:schemaRefs>
</ds:datastoreItem>
</file>

<file path=customXml/itemProps3.xml><?xml version="1.0" encoding="utf-8"?>
<ds:datastoreItem xmlns:ds="http://schemas.openxmlformats.org/officeDocument/2006/customXml" ds:itemID="{79100DB4-2A29-4242-A1E9-B3C390094795}">
  <ds:schemaRefs>
    <ds:schemaRef ds:uri="390e2e4d-d2c4-42b2-b76c-bf93ec0b7e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Metadata/LabelInfo.xml><?xml version="1.0" encoding="utf-8"?>
<clbl:labelList xmlns:clbl="http://schemas.microsoft.com/office/2020/mipLabelMetadata">
  <clbl:label id="{f42aa342-8706-4288-bd11-ebb85995028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68</TotalTime>
  <Words>2563</Words>
  <Application>Microsoft Macintosh PowerPoint</Application>
  <PresentationFormat>Widescreen</PresentationFormat>
  <Paragraphs>360</Paragraphs>
  <Slides>21</Slides>
  <Notes>13</Notes>
  <HiddenSlides>0</HiddenSlides>
  <MMClips>0</MMClips>
  <ScaleCrop>false</ScaleCrop>
  <HeadingPairs>
    <vt:vector size="6" baseType="variant">
      <vt:variant>
        <vt:lpstr>Fonts Used</vt:lpstr>
      </vt:variant>
      <vt:variant>
        <vt:i4>22</vt:i4>
      </vt:variant>
      <vt:variant>
        <vt:lpstr>Theme</vt:lpstr>
      </vt:variant>
      <vt:variant>
        <vt:i4>8</vt:i4>
      </vt:variant>
      <vt:variant>
        <vt:lpstr>Slide Titles</vt:lpstr>
      </vt:variant>
      <vt:variant>
        <vt:i4>21</vt:i4>
      </vt:variant>
    </vt:vector>
  </HeadingPairs>
  <TitlesOfParts>
    <vt:vector size="51" baseType="lpstr">
      <vt:lpstr>.Apple Color Emoji UI</vt:lpstr>
      <vt:lpstr>Aptos</vt:lpstr>
      <vt:lpstr>Aptos Display</vt:lpstr>
      <vt:lpstr>Arial</vt:lpstr>
      <vt:lpstr>Arial Nova</vt:lpstr>
      <vt:lpstr>Arial Nova Light</vt:lpstr>
      <vt:lpstr>Calibri</vt:lpstr>
      <vt:lpstr>Calibri Light</vt:lpstr>
      <vt:lpstr>Consolas</vt:lpstr>
      <vt:lpstr>Corbert</vt:lpstr>
      <vt:lpstr>Montserrat</vt:lpstr>
      <vt:lpstr>Montserrat SemiBold</vt:lpstr>
      <vt:lpstr>Poppins</vt:lpstr>
      <vt:lpstr>Poppins SemiBold</vt:lpstr>
      <vt:lpstr>Proxima Nova</vt:lpstr>
      <vt:lpstr>Segoe Pro</vt:lpstr>
      <vt:lpstr>Segoe Sans Text</vt:lpstr>
      <vt:lpstr>Segoe Sans Text Semibold</vt:lpstr>
      <vt:lpstr>Segoe UI</vt:lpstr>
      <vt:lpstr>Segoe UI Semibold</vt:lpstr>
      <vt:lpstr>ui-sans-serif</vt:lpstr>
      <vt:lpstr>Wingdings</vt:lpstr>
      <vt:lpstr>Azure 2023 Template</vt:lpstr>
      <vt:lpstr>1_Office Theme</vt:lpstr>
      <vt:lpstr>LAB3 theme</vt:lpstr>
      <vt:lpstr>2_Office Theme</vt:lpstr>
      <vt:lpstr>4_Office Theme</vt:lpstr>
      <vt:lpstr>Azure 2023 Template</vt:lpstr>
      <vt:lpstr>Office Theme</vt:lpstr>
      <vt:lpstr>1_Azure 2023 Template</vt:lpstr>
      <vt:lpstr>Azure Benchmark TCO</vt:lpstr>
      <vt:lpstr>PowerPoint Presentation</vt:lpstr>
      <vt:lpstr>PowerPoint Presentation</vt:lpstr>
      <vt:lpstr>Introducing Dr Migrate</vt:lpstr>
      <vt:lpstr>How it 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Customer Delivery 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Azure Benchmark TCO</dc:title>
  <dc:creator>Andy Lyons</dc:creator>
  <cp:lastModifiedBy>Adam Brown</cp:lastModifiedBy>
  <cp:revision>13</cp:revision>
  <dcterms:created xsi:type="dcterms:W3CDTF">2025-07-10T06:30:23Z</dcterms:created>
  <dcterms:modified xsi:type="dcterms:W3CDTF">2025-09-17T10:03:08Z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0x0101009B79815FA4A6F54EB2D3D86DD75BD5D3</vt:lpwstr>
  </property>
</Properties>
</file>